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comments/modernComment_7FFFFFF6_5AB358DD.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927" r:id="rId5"/>
    <p:sldMasterId id="2147483938" r:id="rId6"/>
  </p:sldMasterIdLst>
  <p:notesMasterIdLst>
    <p:notesMasterId r:id="rId35"/>
  </p:notesMasterIdLst>
  <p:handoutMasterIdLst>
    <p:handoutMasterId r:id="rId36"/>
  </p:handoutMasterIdLst>
  <p:sldIdLst>
    <p:sldId id="2147483627" r:id="rId7"/>
    <p:sldId id="2147483628" r:id="rId8"/>
    <p:sldId id="260" r:id="rId9"/>
    <p:sldId id="2147483639" r:id="rId10"/>
    <p:sldId id="272" r:id="rId11"/>
    <p:sldId id="2147483637" r:id="rId12"/>
    <p:sldId id="256" r:id="rId13"/>
    <p:sldId id="278" r:id="rId14"/>
    <p:sldId id="270" r:id="rId15"/>
    <p:sldId id="268" r:id="rId16"/>
    <p:sldId id="274" r:id="rId17"/>
    <p:sldId id="258" r:id="rId18"/>
    <p:sldId id="267" r:id="rId19"/>
    <p:sldId id="280" r:id="rId20"/>
    <p:sldId id="257" r:id="rId21"/>
    <p:sldId id="286" r:id="rId22"/>
    <p:sldId id="279" r:id="rId23"/>
    <p:sldId id="287" r:id="rId24"/>
    <p:sldId id="265" r:id="rId25"/>
    <p:sldId id="2147483633" r:id="rId26"/>
    <p:sldId id="2147483634" r:id="rId27"/>
    <p:sldId id="2147483631" r:id="rId28"/>
    <p:sldId id="2147483635" r:id="rId29"/>
    <p:sldId id="2147483638" r:id="rId30"/>
    <p:sldId id="261" r:id="rId31"/>
    <p:sldId id="2147483630" r:id="rId32"/>
    <p:sldId id="465" r:id="rId33"/>
    <p:sldId id="46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49D7A0D3-EBDB-4D10-938A-28D94324A343}">
          <p14:sldIdLst>
            <p14:sldId id="2147483627"/>
            <p14:sldId id="2147483628"/>
            <p14:sldId id="260"/>
          </p14:sldIdLst>
        </p14:section>
        <p14:section name="Introduction" id="{8BF84110-3291-4CE1-8924-4F87645C0BD5}">
          <p14:sldIdLst>
            <p14:sldId id="2147483639"/>
            <p14:sldId id="272"/>
            <p14:sldId id="2147483637"/>
            <p14:sldId id="256"/>
            <p14:sldId id="278"/>
            <p14:sldId id="270"/>
            <p14:sldId id="268"/>
            <p14:sldId id="274"/>
          </p14:sldIdLst>
        </p14:section>
        <p14:section name="Serivce Architecture" id="{FCFE6762-5218-4939-80C4-3ABB4E863F44}">
          <p14:sldIdLst>
            <p14:sldId id="258"/>
            <p14:sldId id="267"/>
            <p14:sldId id="280"/>
          </p14:sldIdLst>
        </p14:section>
        <p14:section name="Skills Inferencing" id="{3627DAEA-96CE-4898-9C93-E12B6F98CF0E}">
          <p14:sldIdLst>
            <p14:sldId id="257"/>
            <p14:sldId id="286"/>
            <p14:sldId id="279"/>
            <p14:sldId id="287"/>
          </p14:sldIdLst>
        </p14:section>
        <p14:section name="UX Engineering" id="{46BB47DB-B4C3-4D35-BFD8-20B99AE30020}">
          <p14:sldIdLst>
            <p14:sldId id="265"/>
            <p14:sldId id="2147483633"/>
            <p14:sldId id="2147483634"/>
          </p14:sldIdLst>
        </p14:section>
        <p14:section name="Privacy controls" id="{43052586-9F14-4C8B-B1C1-798A753ADB05}">
          <p14:sldIdLst>
            <p14:sldId id="2147483631"/>
            <p14:sldId id="2147483635"/>
            <p14:sldId id="2147483638"/>
            <p14:sldId id="261"/>
          </p14:sldIdLst>
        </p14:section>
        <p14:section name="Feedback" id="{A29CD438-DAA1-4645-A4C4-52CA4D9A0670}">
          <p14:sldIdLst>
            <p14:sldId id="2147483630"/>
            <p14:sldId id="465"/>
            <p14:sldId id="46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74D31E-2A00-0449-0395-BFBE76809CBE}" name="Stacey Fang" initials="SF" userId="S::stfan@microsoft.com::2226f318-a573-4aa3-b1a4-189b5f5bd5a4" providerId="AD"/>
  <p188:author id="{6AC11F32-58F0-2DE6-F080-E032FF95A3BC}" name="Anusha Iyer" initials="AI" userId="S::aniye@microsoft.com::426a50c9-5048-43d5-a683-cf8d9dc7a242" providerId="AD"/>
  <p188:author id="{59B1B649-DB4E-6700-2653-FDCC695F36FC}" name="Diego Suarez Castillo" initials="DSC" userId="S::disuarez@microsoft.com::2b55180a-c511-4764-b7c9-db15900ae9c3" providerId="AD"/>
  <p188:author id="{5606764A-D18A-1B7D-2374-B572FB43857E}" name="Masha Reutovski (KFORCE INC)" initials="MI" userId="S::v-mreutovski@microsoft.com::f54dff3f-b48b-40ef-a5a3-a438215f99bb" providerId="AD"/>
  <p188:author id="{A68FA253-EFBF-A424-18C1-E84AA4C8C3EE}" name="Srivathsan Jagadeesan" initials="SJ" userId="S::srjagade@microsoft.com::25529d56-c5ad-4106-8907-e069b363e60c" providerId="AD"/>
  <p188:author id="{FBED2658-B2CD-4B78-E338-4E82EDBDA867}" name="Marc Shumaker (Spur Reply LLC)" initials="MS" userId="S::v-mashumaker@microsoft.com::1b033d46-24f2-452b-b195-0650ca24daae" providerId="AD"/>
  <p188:author id="{2599D662-58F1-05D4-B897-7B596CC238E7}" name="Anirudh Bajaj" initials="AB" userId="S::anirudhbajaj@microsoft.com::b8d2d9f0-3b31-4c1f-9aa9-d458d04bbb25" providerId="AD"/>
  <p188:author id="{136D268B-CF68-B500-C8E6-7AB1EFD78E8A}" name="Yi Liu" initials="YL" userId="S::yiliu9@microsoft.com::fea6273b-a72a-45a8-9ce8-3f611532ab69" providerId="AD"/>
  <p188:author id="{9992319E-69C8-2FBA-BEDD-2C5660FE0093}" name="John Mighell" initials="JM" userId="S::jomigh@microsoft.com::aa110d23-b74a-4732-bbdf-11d185d8cf54" providerId="AD"/>
  <p188:author id="{43A9C4A1-B5D0-BEBA-7A92-A6AEECEBDE57}" name="Stephanie Krieger" initials="SK" userId="S::stkrie@microsoft.com::fbf4d834-4ab6-4e42-8ea1-8da7de819750" providerId="AD"/>
  <p188:author id="{2C3DFEDA-79CC-2826-08F9-C6D57DB76E9F}" name="Harsha Sridharan" initials="HS" userId="S::hsridharan@microsoft.com::3df0f1f7-3ae4-4b03-91d7-2f339ce03b55" providerId="AD"/>
  <p188:author id="{C33C28F8-29F4-07A6-E634-E597DEE852EE}" name="Hilary Albert" initials="HA" userId="S::hialbert@microsoft.com::e5d1ab88-6ffe-4d09-b033-fe9a078141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CAEC"/>
    <a:srgbClr val="0B76A0"/>
    <a:srgbClr val="F5F5F5"/>
    <a:srgbClr val="FAFAFA"/>
    <a:srgbClr val="1B73D1"/>
    <a:srgbClr val="35B0BB"/>
    <a:srgbClr val="1892C9"/>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DC304D-3B08-4B98-9B87-AE4CD0F56DB7}" v="5" dt="2025-09-17T23:54:14.65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409" autoAdjust="0"/>
  </p:normalViewPr>
  <p:slideViewPr>
    <p:cSldViewPr snapToGrid="0">
      <p:cViewPr varScale="1">
        <p:scale>
          <a:sx n="79" d="100"/>
          <a:sy n="79" d="100"/>
        </p:scale>
        <p:origin x="1794"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sha Sridharan" userId="3df0f1f7-3ae4-4b03-91d7-2f339ce03b55" providerId="ADAL" clId="{A877DDE8-5EEF-4327-BC89-A980C06D2053}"/>
    <pc:docChg chg="undo custSel delSld modSld modSection">
      <pc:chgData name="Harsha Sridharan" userId="3df0f1f7-3ae4-4b03-91d7-2f339ce03b55" providerId="ADAL" clId="{A877DDE8-5EEF-4327-BC89-A980C06D2053}" dt="2025-09-17T23:54:49.866" v="66" actId="1076"/>
      <pc:docMkLst>
        <pc:docMk/>
      </pc:docMkLst>
      <pc:sldChg chg="modNotesTx">
        <pc:chgData name="Harsha Sridharan" userId="3df0f1f7-3ae4-4b03-91d7-2f339ce03b55" providerId="ADAL" clId="{A877DDE8-5EEF-4327-BC89-A980C06D2053}" dt="2025-09-17T23:32:47.083" v="3" actId="6549"/>
        <pc:sldMkLst>
          <pc:docMk/>
          <pc:sldMk cId="1621361240" sldId="268"/>
        </pc:sldMkLst>
      </pc:sldChg>
      <pc:sldChg chg="modNotesTx">
        <pc:chgData name="Harsha Sridharan" userId="3df0f1f7-3ae4-4b03-91d7-2f339ce03b55" providerId="ADAL" clId="{A877DDE8-5EEF-4327-BC89-A980C06D2053}" dt="2025-09-17T23:32:25.499" v="1" actId="6549"/>
        <pc:sldMkLst>
          <pc:docMk/>
          <pc:sldMk cId="3729123518" sldId="272"/>
        </pc:sldMkLst>
      </pc:sldChg>
      <pc:sldChg chg="modNotesTx">
        <pc:chgData name="Harsha Sridharan" userId="3df0f1f7-3ae4-4b03-91d7-2f339ce03b55" providerId="ADAL" clId="{A877DDE8-5EEF-4327-BC89-A980C06D2053}" dt="2025-09-17T23:32:57.643" v="4" actId="6549"/>
        <pc:sldMkLst>
          <pc:docMk/>
          <pc:sldMk cId="2041637958" sldId="287"/>
        </pc:sldMkLst>
      </pc:sldChg>
      <pc:sldChg chg="del modNotesTx">
        <pc:chgData name="Harsha Sridharan" userId="3df0f1f7-3ae4-4b03-91d7-2f339ce03b55" providerId="ADAL" clId="{A877DDE8-5EEF-4327-BC89-A980C06D2053}" dt="2025-09-17T23:33:19.054" v="7" actId="2696"/>
        <pc:sldMkLst>
          <pc:docMk/>
          <pc:sldMk cId="2498021601" sldId="321"/>
        </pc:sldMkLst>
      </pc:sldChg>
      <pc:sldChg chg="addSp modSp mod">
        <pc:chgData name="Harsha Sridharan" userId="3df0f1f7-3ae4-4b03-91d7-2f339ce03b55" providerId="ADAL" clId="{A877DDE8-5EEF-4327-BC89-A980C06D2053}" dt="2025-09-17T23:54:49.866" v="66" actId="1076"/>
        <pc:sldMkLst>
          <pc:docMk/>
          <pc:sldMk cId="3376710042" sldId="2147483628"/>
        </pc:sldMkLst>
        <pc:spChg chg="add mod">
          <ac:chgData name="Harsha Sridharan" userId="3df0f1f7-3ae4-4b03-91d7-2f339ce03b55" providerId="ADAL" clId="{A877DDE8-5EEF-4327-BC89-A980C06D2053}" dt="2025-09-17T23:54:49.866" v="66" actId="1076"/>
          <ac:spMkLst>
            <pc:docMk/>
            <pc:sldMk cId="3376710042" sldId="2147483628"/>
            <ac:spMk id="9" creationId="{7CA84A80-F0A6-A9BF-9543-5A4161AF21A1}"/>
          </ac:spMkLst>
        </pc:spChg>
        <pc:spChg chg="add mod">
          <ac:chgData name="Harsha Sridharan" userId="3df0f1f7-3ae4-4b03-91d7-2f339ce03b55" providerId="ADAL" clId="{A877DDE8-5EEF-4327-BC89-A980C06D2053}" dt="2025-09-17T23:54:41.190" v="65" actId="1076"/>
          <ac:spMkLst>
            <pc:docMk/>
            <pc:sldMk cId="3376710042" sldId="2147483628"/>
            <ac:spMk id="10" creationId="{E23275FC-164C-7C0C-9674-F449B7D53E03}"/>
          </ac:spMkLst>
        </pc:spChg>
        <pc:spChg chg="mod">
          <ac:chgData name="Harsha Sridharan" userId="3df0f1f7-3ae4-4b03-91d7-2f339ce03b55" providerId="ADAL" clId="{A877DDE8-5EEF-4327-BC89-A980C06D2053}" dt="2025-09-17T23:51:56.904" v="11" actId="21"/>
          <ac:spMkLst>
            <pc:docMk/>
            <pc:sldMk cId="3376710042" sldId="2147483628"/>
            <ac:spMk id="25" creationId="{5FDED9FB-9B1D-EC0F-47E2-1382A57FBF3D}"/>
          </ac:spMkLst>
        </pc:spChg>
        <pc:picChg chg="mod">
          <ac:chgData name="Harsha Sridharan" userId="3df0f1f7-3ae4-4b03-91d7-2f339ce03b55" providerId="ADAL" clId="{A877DDE8-5EEF-4327-BC89-A980C06D2053}" dt="2025-09-17T23:53:30.054" v="48" actId="14100"/>
          <ac:picMkLst>
            <pc:docMk/>
            <pc:sldMk cId="3376710042" sldId="2147483628"/>
            <ac:picMk id="5" creationId="{C4941246-99BF-8B1E-A286-954DC81C766B}"/>
          </ac:picMkLst>
        </pc:picChg>
      </pc:sldChg>
      <pc:sldChg chg="modNotesTx">
        <pc:chgData name="Harsha Sridharan" userId="3df0f1f7-3ae4-4b03-91d7-2f339ce03b55" providerId="ADAL" clId="{A877DDE8-5EEF-4327-BC89-A980C06D2053}" dt="2025-09-17T23:33:08.200" v="5" actId="6549"/>
        <pc:sldMkLst>
          <pc:docMk/>
          <pc:sldMk cId="1498388532" sldId="2147483635"/>
        </pc:sldMkLst>
      </pc:sldChg>
      <pc:sldChg chg="modNotesTx">
        <pc:chgData name="Harsha Sridharan" userId="3df0f1f7-3ae4-4b03-91d7-2f339ce03b55" providerId="ADAL" clId="{A877DDE8-5EEF-4327-BC89-A980C06D2053}" dt="2025-09-17T23:32:30.229" v="2" actId="6549"/>
        <pc:sldMkLst>
          <pc:docMk/>
          <pc:sldMk cId="1853425361" sldId="2147483637"/>
        </pc:sldMkLst>
      </pc:sldChg>
      <pc:sldChg chg="modNotesTx">
        <pc:chgData name="Harsha Sridharan" userId="3df0f1f7-3ae4-4b03-91d7-2f339ce03b55" providerId="ADAL" clId="{A877DDE8-5EEF-4327-BC89-A980C06D2053}" dt="2025-09-17T23:32:19.756" v="0" actId="6549"/>
        <pc:sldMkLst>
          <pc:docMk/>
          <pc:sldMk cId="1016595670" sldId="2147483639"/>
        </pc:sldMkLst>
      </pc:sldChg>
    </pc:docChg>
  </pc:docChgLst>
</pc:chgInfo>
</file>

<file path=ppt/comments/modernComment_7FFFFFF6_5AB358DD.xml><?xml version="1.0" encoding="utf-8"?>
<p188:cmLst xmlns:a="http://schemas.openxmlformats.org/drawingml/2006/main" xmlns:r="http://schemas.openxmlformats.org/officeDocument/2006/relationships" xmlns:p188="http://schemas.microsoft.com/office/powerpoint/2018/8/main">
  <p188:cm id="{4513AC60-6F2D-4AA6-851F-7CFE057837D8}" authorId="{C33C28F8-29F4-07A6-E634-E597DEE852EE}" status="resolved" created="2025-09-16T14:21:19.926" complete="100000">
    <pc:sldMkLst xmlns:pc="http://schemas.microsoft.com/office/powerpoint/2013/main/command">
      <pc:docMk/>
      <pc:sldMk cId="1521703133" sldId="2147483638"/>
    </pc:sldMkLst>
    <p188:txBody>
      <a:bodyPr/>
      <a:lstStyle/>
      <a:p>
        <a:r>
          <a:rPr lang="en-US"/>
          <a:t>[@Harsha Sridharan] &amp; [@Yi Liu] Adding this slide in case it's helpful.  Please only use if it makes sense -- I just wanted to make sure you knew it existed :)</a:t>
        </a:r>
      </a:p>
    </p188:txBody>
    <p188:extLst>
      <p:ext xmlns:p="http://schemas.openxmlformats.org/presentationml/2006/main" uri="{57CB4572-C831-44C2-8A1C-0ADB6CCDFE69}">
        <p223:reactions xmlns:p223="http://schemas.microsoft.com/office/powerpoint/2022/03/main">
          <p223:rxn type="👍">
            <p223:instance time="2025-09-16T16:38:52.859" authorId="{2C3DFEDA-79CC-2826-08F9-C6D57DB76E9F}"/>
          </p223:rxn>
        </p223:reactions>
      </p:ext>
    </p188:extLst>
  </p188:cm>
</p188:cmLst>
</file>

<file path=ppt/diagrams/_rels/data1.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67.png"/></Relationships>
</file>

<file path=ppt/diagrams/_rels/data2.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hyperlink" Target="https://support.microsoft.com/en-us/office/ai-transparency-in-people-skills-4fc9a94d-24cf-42c4-9f2f-e95ff95b263e" TargetMode="External"/></Relationships>
</file>

<file path=ppt/diagrams/_rels/drawing1.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svg"/><Relationship Id="rId1" Type="http://schemas.openxmlformats.org/officeDocument/2006/relationships/image" Target="../media/image59.png"/><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67.png"/></Relationships>
</file>

<file path=ppt/diagrams/_rels/drawing2.xml.rels><?xml version="1.0" encoding="UTF-8" standalone="yes"?>
<Relationships xmlns="http://schemas.openxmlformats.org/package/2006/relationships"><Relationship Id="rId3" Type="http://schemas.openxmlformats.org/officeDocument/2006/relationships/hyperlink" Target="https://support.microsoft.com/en-us/office/ai-transparency-in-people-skills-4fc9a94d-24cf-42c4-9f2f-e95ff95b263e" TargetMode="External"/><Relationship Id="rId2" Type="http://schemas.openxmlformats.org/officeDocument/2006/relationships/image" Target="../media/image79.svg"/><Relationship Id="rId1" Type="http://schemas.openxmlformats.org/officeDocument/2006/relationships/image" Target="../media/image78.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A05516-A2C2-4C93-B114-D6584D196E8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A87E148-B36E-4D00-8619-4D82271F7D62}">
      <dgm:prSet custT="1"/>
      <dgm:spPr/>
      <dgm:t>
        <a:bodyPr/>
        <a:lstStyle/>
        <a:p>
          <a:pPr>
            <a:lnSpc>
              <a:spcPct val="100000"/>
            </a:lnSpc>
          </a:pPr>
          <a:r>
            <a:rPr lang="en-US" sz="2000"/>
            <a:t>Know all the relevant work activities for the user</a:t>
          </a:r>
        </a:p>
      </dgm:t>
    </dgm:pt>
    <dgm:pt modelId="{84364935-E2A2-488E-A223-2DD55982FA1A}" type="parTrans" cxnId="{EB78D627-C444-412A-8123-87507DED7468}">
      <dgm:prSet/>
      <dgm:spPr/>
      <dgm:t>
        <a:bodyPr/>
        <a:lstStyle/>
        <a:p>
          <a:endParaRPr lang="en-US"/>
        </a:p>
      </dgm:t>
    </dgm:pt>
    <dgm:pt modelId="{AD382A41-9DAB-4267-AFE3-B47797AD546D}" type="sibTrans" cxnId="{EB78D627-C444-412A-8123-87507DED7468}">
      <dgm:prSet/>
      <dgm:spPr/>
      <dgm:t>
        <a:bodyPr/>
        <a:lstStyle/>
        <a:p>
          <a:endParaRPr lang="en-US"/>
        </a:p>
      </dgm:t>
    </dgm:pt>
    <dgm:pt modelId="{C1FE24CA-99DB-4977-9616-079EB566070A}">
      <dgm:prSet custT="1"/>
      <dgm:spPr/>
      <dgm:t>
        <a:bodyPr/>
        <a:lstStyle/>
        <a:p>
          <a:pPr>
            <a:lnSpc>
              <a:spcPct val="100000"/>
            </a:lnSpc>
          </a:pPr>
          <a:r>
            <a:rPr lang="en-US" sz="2000" kern="1200">
              <a:solidFill>
                <a:prstClr val="black">
                  <a:hueOff val="0"/>
                  <a:satOff val="0"/>
                  <a:lumOff val="0"/>
                  <a:alphaOff val="0"/>
                </a:prstClr>
              </a:solidFill>
              <a:latin typeface="Segoe UI"/>
              <a:ea typeface="+mn-ea"/>
              <a:cs typeface="+mn-cs"/>
            </a:rPr>
            <a:t>Extract the keywords associated with the users  </a:t>
          </a:r>
        </a:p>
      </dgm:t>
    </dgm:pt>
    <dgm:pt modelId="{E8385E15-F164-42E7-9DF1-7C743F792A94}" type="parTrans" cxnId="{53855E0E-8D62-428D-A374-F23AD87FC7B8}">
      <dgm:prSet/>
      <dgm:spPr/>
      <dgm:t>
        <a:bodyPr/>
        <a:lstStyle/>
        <a:p>
          <a:endParaRPr lang="en-US"/>
        </a:p>
      </dgm:t>
    </dgm:pt>
    <dgm:pt modelId="{50C1FA69-7193-40B6-8C23-3218CF2006C8}" type="sibTrans" cxnId="{53855E0E-8D62-428D-A374-F23AD87FC7B8}">
      <dgm:prSet/>
      <dgm:spPr/>
      <dgm:t>
        <a:bodyPr/>
        <a:lstStyle/>
        <a:p>
          <a:endParaRPr lang="en-US"/>
        </a:p>
      </dgm:t>
    </dgm:pt>
    <dgm:pt modelId="{E7CE37F0-42F7-4ECF-9D98-0ED4B450E9AD}">
      <dgm:prSet custT="1"/>
      <dgm:spPr/>
      <dgm:t>
        <a:bodyPr/>
        <a:lstStyle/>
        <a:p>
          <a:pPr>
            <a:lnSpc>
              <a:spcPct val="100000"/>
            </a:lnSpc>
          </a:pPr>
          <a:r>
            <a:rPr lang="en-US" sz="2000" kern="1200">
              <a:solidFill>
                <a:prstClr val="black">
                  <a:hueOff val="0"/>
                  <a:satOff val="0"/>
                  <a:lumOff val="0"/>
                  <a:alphaOff val="0"/>
                </a:prstClr>
              </a:solidFill>
              <a:latin typeface="Segoe UI"/>
              <a:ea typeface="+mn-ea"/>
              <a:cs typeface="+mn-cs"/>
            </a:rPr>
            <a:t>Transform the extracted skills info to vectors and store them for the user</a:t>
          </a:r>
        </a:p>
      </dgm:t>
    </dgm:pt>
    <dgm:pt modelId="{61E1B92C-5374-4B48-A3C3-0620F7326825}" type="parTrans" cxnId="{5BA6AC0D-4247-4D41-99B7-06A6D7D57185}">
      <dgm:prSet/>
      <dgm:spPr/>
      <dgm:t>
        <a:bodyPr/>
        <a:lstStyle/>
        <a:p>
          <a:endParaRPr lang="en-US"/>
        </a:p>
      </dgm:t>
    </dgm:pt>
    <dgm:pt modelId="{3544F2C3-A648-41BD-913F-BCEC3D60180E}" type="sibTrans" cxnId="{5BA6AC0D-4247-4D41-99B7-06A6D7D57185}">
      <dgm:prSet/>
      <dgm:spPr/>
      <dgm:t>
        <a:bodyPr/>
        <a:lstStyle/>
        <a:p>
          <a:endParaRPr lang="en-US"/>
        </a:p>
      </dgm:t>
    </dgm:pt>
    <dgm:pt modelId="{ED407FA6-7198-47AD-BBBA-91CBA4488750}">
      <dgm:prSet custT="1"/>
      <dgm:spPr/>
      <dgm:t>
        <a:bodyPr/>
        <a:lstStyle/>
        <a:p>
          <a:pPr>
            <a:lnSpc>
              <a:spcPct val="100000"/>
            </a:lnSpc>
          </a:pPr>
          <a:r>
            <a:rPr lang="en-US" sz="2000" kern="1200">
              <a:solidFill>
                <a:prstClr val="black">
                  <a:hueOff val="0"/>
                  <a:satOff val="0"/>
                  <a:lumOff val="0"/>
                  <a:alphaOff val="0"/>
                </a:prstClr>
              </a:solidFill>
              <a:latin typeface="Segoe UI"/>
              <a:ea typeface="+mn-ea"/>
              <a:cs typeface="+mn-cs"/>
            </a:rPr>
            <a:t>Give recommendations of skills and similar skills based on skills taxonomy</a:t>
          </a:r>
        </a:p>
      </dgm:t>
    </dgm:pt>
    <dgm:pt modelId="{E678E8D3-B916-477E-9C3D-AA1EBB7264C4}" type="parTrans" cxnId="{F6534F8C-72E4-4472-8760-0B1590DFEE8E}">
      <dgm:prSet/>
      <dgm:spPr/>
      <dgm:t>
        <a:bodyPr/>
        <a:lstStyle/>
        <a:p>
          <a:endParaRPr lang="en-US"/>
        </a:p>
      </dgm:t>
    </dgm:pt>
    <dgm:pt modelId="{620B446C-53CD-45EC-888E-7CFC2A7391DF}" type="sibTrans" cxnId="{F6534F8C-72E4-4472-8760-0B1590DFEE8E}">
      <dgm:prSet/>
      <dgm:spPr/>
      <dgm:t>
        <a:bodyPr/>
        <a:lstStyle/>
        <a:p>
          <a:endParaRPr lang="en-US"/>
        </a:p>
      </dgm:t>
    </dgm:pt>
    <dgm:pt modelId="{B9CF83CA-8DB8-4850-A9D6-C38FB7726D92}">
      <dgm:prSet phldr="0" custT="1"/>
      <dgm:spPr/>
      <dgm:t>
        <a:bodyPr/>
        <a:lstStyle/>
        <a:p>
          <a:pPr>
            <a:lnSpc>
              <a:spcPct val="100000"/>
            </a:lnSpc>
          </a:pPr>
          <a:r>
            <a:rPr lang="en-US" sz="2000" kern="1200">
              <a:solidFill>
                <a:prstClr val="black">
                  <a:hueOff val="0"/>
                  <a:satOff val="0"/>
                  <a:lumOff val="0"/>
                  <a:alphaOff val="0"/>
                </a:prstClr>
              </a:solidFill>
              <a:latin typeface="Segoe UI"/>
              <a:ea typeface="+mn-ea"/>
              <a:cs typeface="+mn-cs"/>
            </a:rPr>
            <a:t>Matching keywords to skills taxonomy via vectors comparisons </a:t>
          </a:r>
        </a:p>
      </dgm:t>
    </dgm:pt>
    <dgm:pt modelId="{D3D5602B-9EAC-469B-9257-FA700201F698}" type="parTrans" cxnId="{93DC2B46-D056-4D78-A6FD-680EFB28E945}">
      <dgm:prSet/>
      <dgm:spPr/>
      <dgm:t>
        <a:bodyPr/>
        <a:lstStyle/>
        <a:p>
          <a:endParaRPr lang="en-CA"/>
        </a:p>
      </dgm:t>
    </dgm:pt>
    <dgm:pt modelId="{461D1649-A1FA-4FD5-B3EB-44C9CAB82F37}" type="sibTrans" cxnId="{93DC2B46-D056-4D78-A6FD-680EFB28E945}">
      <dgm:prSet/>
      <dgm:spPr/>
      <dgm:t>
        <a:bodyPr/>
        <a:lstStyle/>
        <a:p>
          <a:endParaRPr lang="en-CA"/>
        </a:p>
      </dgm:t>
    </dgm:pt>
    <dgm:pt modelId="{B210EDE5-92C2-4405-BA9A-8CA6C19921C9}" type="pres">
      <dgm:prSet presAssocID="{5DA05516-A2C2-4C93-B114-D6584D196E8D}" presName="root" presStyleCnt="0">
        <dgm:presLayoutVars>
          <dgm:dir/>
          <dgm:resizeHandles val="exact"/>
        </dgm:presLayoutVars>
      </dgm:prSet>
      <dgm:spPr/>
    </dgm:pt>
    <dgm:pt modelId="{E9D94BDB-4E03-475C-A440-43869AB297A5}" type="pres">
      <dgm:prSet presAssocID="{5A87E148-B36E-4D00-8619-4D82271F7D62}" presName="compNode" presStyleCnt="0"/>
      <dgm:spPr/>
    </dgm:pt>
    <dgm:pt modelId="{7D0BD2B1-44E9-4964-BB75-AD5E2C89C9EB}" type="pres">
      <dgm:prSet presAssocID="{5A87E148-B36E-4D00-8619-4D82271F7D62}" presName="bgRect" presStyleLbl="bgShp" presStyleIdx="0" presStyleCnt="5" custLinFactNeighborY="-3669"/>
      <dgm:spPr/>
    </dgm:pt>
    <dgm:pt modelId="{9FF9AC90-5DF8-4397-AAF3-E14958D39692}" type="pres">
      <dgm:prSet presAssocID="{5A87E148-B36E-4D00-8619-4D82271F7D6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orkflow"/>
        </a:ext>
      </dgm:extLst>
    </dgm:pt>
    <dgm:pt modelId="{6BBA6F6C-4594-46BF-8097-434126C3BB9C}" type="pres">
      <dgm:prSet presAssocID="{5A87E148-B36E-4D00-8619-4D82271F7D62}" presName="spaceRect" presStyleCnt="0"/>
      <dgm:spPr/>
    </dgm:pt>
    <dgm:pt modelId="{36391389-8EE8-46A6-B84B-8C51288033EF}" type="pres">
      <dgm:prSet presAssocID="{5A87E148-B36E-4D00-8619-4D82271F7D62}" presName="parTx" presStyleLbl="revTx" presStyleIdx="0" presStyleCnt="5">
        <dgm:presLayoutVars>
          <dgm:chMax val="0"/>
          <dgm:chPref val="0"/>
        </dgm:presLayoutVars>
      </dgm:prSet>
      <dgm:spPr/>
    </dgm:pt>
    <dgm:pt modelId="{FC1F152B-6DD6-41F8-AE15-ED42B7662CE2}" type="pres">
      <dgm:prSet presAssocID="{AD382A41-9DAB-4267-AFE3-B47797AD546D}" presName="sibTrans" presStyleCnt="0"/>
      <dgm:spPr/>
    </dgm:pt>
    <dgm:pt modelId="{A73D438E-938C-412C-8B48-938207906083}" type="pres">
      <dgm:prSet presAssocID="{C1FE24CA-99DB-4977-9616-079EB566070A}" presName="compNode" presStyleCnt="0"/>
      <dgm:spPr/>
    </dgm:pt>
    <dgm:pt modelId="{A22D2A80-3242-456B-8FC7-F5BF92E5E889}" type="pres">
      <dgm:prSet presAssocID="{C1FE24CA-99DB-4977-9616-079EB566070A}" presName="bgRect" presStyleLbl="bgShp" presStyleIdx="1" presStyleCnt="5" custLinFactNeighborX="-32034" custLinFactNeighborY="-4522"/>
      <dgm:spPr/>
    </dgm:pt>
    <dgm:pt modelId="{9255E44D-C3AA-41B5-97B1-A27DB8B1D879}" type="pres">
      <dgm:prSet presAssocID="{C1FE24CA-99DB-4977-9616-079EB566070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C3FCCB7E-D341-4A48-82CB-30A88608F2F6}" type="pres">
      <dgm:prSet presAssocID="{C1FE24CA-99DB-4977-9616-079EB566070A}" presName="spaceRect" presStyleCnt="0"/>
      <dgm:spPr/>
    </dgm:pt>
    <dgm:pt modelId="{EC0CC0A2-B07F-4AAE-81BB-65C70AF84A87}" type="pres">
      <dgm:prSet presAssocID="{C1FE24CA-99DB-4977-9616-079EB566070A}" presName="parTx" presStyleLbl="revTx" presStyleIdx="1" presStyleCnt="5">
        <dgm:presLayoutVars>
          <dgm:chMax val="0"/>
          <dgm:chPref val="0"/>
        </dgm:presLayoutVars>
      </dgm:prSet>
      <dgm:spPr/>
    </dgm:pt>
    <dgm:pt modelId="{CEDD75D6-915B-4027-9437-2DE2594FB68D}" type="pres">
      <dgm:prSet presAssocID="{50C1FA69-7193-40B6-8C23-3218CF2006C8}" presName="sibTrans" presStyleCnt="0"/>
      <dgm:spPr/>
    </dgm:pt>
    <dgm:pt modelId="{455FA764-5168-4F15-85BF-3B9C48DCC4CE}" type="pres">
      <dgm:prSet presAssocID="{B9CF83CA-8DB8-4850-A9D6-C38FB7726D92}" presName="compNode" presStyleCnt="0"/>
      <dgm:spPr/>
    </dgm:pt>
    <dgm:pt modelId="{747ED054-4CED-482E-A800-21A5F554E0A2}" type="pres">
      <dgm:prSet presAssocID="{B9CF83CA-8DB8-4850-A9D6-C38FB7726D92}" presName="bgRect" presStyleLbl="bgShp" presStyleIdx="2" presStyleCnt="5"/>
      <dgm:spPr/>
    </dgm:pt>
    <dgm:pt modelId="{D40E286E-45F4-41C6-B87D-A5F6C260023B}" type="pres">
      <dgm:prSet presAssocID="{B9CF83CA-8DB8-4850-A9D6-C38FB7726D92}"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adge Tick outline"/>
        </a:ext>
      </dgm:extLst>
    </dgm:pt>
    <dgm:pt modelId="{1F6C2C6E-E91A-46B0-A2E7-98F1659994E6}" type="pres">
      <dgm:prSet presAssocID="{B9CF83CA-8DB8-4850-A9D6-C38FB7726D92}" presName="spaceRect" presStyleCnt="0"/>
      <dgm:spPr/>
    </dgm:pt>
    <dgm:pt modelId="{E7257471-7629-4B58-80C9-A115CF407033}" type="pres">
      <dgm:prSet presAssocID="{B9CF83CA-8DB8-4850-A9D6-C38FB7726D92}" presName="parTx" presStyleLbl="revTx" presStyleIdx="2" presStyleCnt="5">
        <dgm:presLayoutVars>
          <dgm:chMax val="0"/>
          <dgm:chPref val="0"/>
        </dgm:presLayoutVars>
      </dgm:prSet>
      <dgm:spPr/>
    </dgm:pt>
    <dgm:pt modelId="{F0F5847B-0568-48FC-A1CF-69174F13C877}" type="pres">
      <dgm:prSet presAssocID="{461D1649-A1FA-4FD5-B3EB-44C9CAB82F37}" presName="sibTrans" presStyleCnt="0"/>
      <dgm:spPr/>
    </dgm:pt>
    <dgm:pt modelId="{D7544C98-7FDE-4528-AB91-A78B5DBD1DE3}" type="pres">
      <dgm:prSet presAssocID="{E7CE37F0-42F7-4ECF-9D98-0ED4B450E9AD}" presName="compNode" presStyleCnt="0"/>
      <dgm:spPr/>
    </dgm:pt>
    <dgm:pt modelId="{D91F9BEE-F78D-45FA-AAB3-0977B1FD4A28}" type="pres">
      <dgm:prSet presAssocID="{E7CE37F0-42F7-4ECF-9D98-0ED4B450E9AD}" presName="bgRect" presStyleLbl="bgShp" presStyleIdx="3" presStyleCnt="5"/>
      <dgm:spPr/>
    </dgm:pt>
    <dgm:pt modelId="{A843CB46-C351-4920-8549-BF1B07A60279}" type="pres">
      <dgm:prSet presAssocID="{E7CE37F0-42F7-4ECF-9D98-0ED4B450E9A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ogrammer"/>
        </a:ext>
      </dgm:extLst>
    </dgm:pt>
    <dgm:pt modelId="{CBA32836-B0A3-446F-9794-FDAE3659EDDB}" type="pres">
      <dgm:prSet presAssocID="{E7CE37F0-42F7-4ECF-9D98-0ED4B450E9AD}" presName="spaceRect" presStyleCnt="0"/>
      <dgm:spPr/>
    </dgm:pt>
    <dgm:pt modelId="{A9C32435-E61E-4CEA-9522-524DF1E5E177}" type="pres">
      <dgm:prSet presAssocID="{E7CE37F0-42F7-4ECF-9D98-0ED4B450E9AD}" presName="parTx" presStyleLbl="revTx" presStyleIdx="3" presStyleCnt="5">
        <dgm:presLayoutVars>
          <dgm:chMax val="0"/>
          <dgm:chPref val="0"/>
        </dgm:presLayoutVars>
      </dgm:prSet>
      <dgm:spPr/>
    </dgm:pt>
    <dgm:pt modelId="{A4C15932-CF7A-46D7-BD0A-9C4B0287A509}" type="pres">
      <dgm:prSet presAssocID="{3544F2C3-A648-41BD-913F-BCEC3D60180E}" presName="sibTrans" presStyleCnt="0"/>
      <dgm:spPr/>
    </dgm:pt>
    <dgm:pt modelId="{E80FCC86-C610-47BF-BDEB-CF8C6BA29264}" type="pres">
      <dgm:prSet presAssocID="{ED407FA6-7198-47AD-BBBA-91CBA4488750}" presName="compNode" presStyleCnt="0"/>
      <dgm:spPr/>
    </dgm:pt>
    <dgm:pt modelId="{C475E30E-1ACE-4F83-8C8C-FA1889EFEBDC}" type="pres">
      <dgm:prSet presAssocID="{ED407FA6-7198-47AD-BBBA-91CBA4488750}" presName="bgRect" presStyleLbl="bgShp" presStyleIdx="4" presStyleCnt="5"/>
      <dgm:spPr/>
    </dgm:pt>
    <dgm:pt modelId="{767457DA-55D3-46E4-9083-85CFD3AACC27}" type="pres">
      <dgm:prSet presAssocID="{ED407FA6-7198-47AD-BBBA-91CBA448875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Lock"/>
        </a:ext>
      </dgm:extLst>
    </dgm:pt>
    <dgm:pt modelId="{C88509B1-3A0A-42F3-A713-51A6F48F9D9C}" type="pres">
      <dgm:prSet presAssocID="{ED407FA6-7198-47AD-BBBA-91CBA4488750}" presName="spaceRect" presStyleCnt="0"/>
      <dgm:spPr/>
    </dgm:pt>
    <dgm:pt modelId="{CBE3E56D-4434-4952-93FE-785E5FACA3F5}" type="pres">
      <dgm:prSet presAssocID="{ED407FA6-7198-47AD-BBBA-91CBA4488750}" presName="parTx" presStyleLbl="revTx" presStyleIdx="4" presStyleCnt="5">
        <dgm:presLayoutVars>
          <dgm:chMax val="0"/>
          <dgm:chPref val="0"/>
        </dgm:presLayoutVars>
      </dgm:prSet>
      <dgm:spPr/>
    </dgm:pt>
  </dgm:ptLst>
  <dgm:cxnLst>
    <dgm:cxn modelId="{27574B00-E091-41B9-B970-6537FF81C7C5}" type="presOf" srcId="{C1FE24CA-99DB-4977-9616-079EB566070A}" destId="{EC0CC0A2-B07F-4AAE-81BB-65C70AF84A87}" srcOrd="0" destOrd="0" presId="urn:microsoft.com/office/officeart/2018/2/layout/IconVerticalSolidList"/>
    <dgm:cxn modelId="{5BA6AC0D-4247-4D41-99B7-06A6D7D57185}" srcId="{5DA05516-A2C2-4C93-B114-D6584D196E8D}" destId="{E7CE37F0-42F7-4ECF-9D98-0ED4B450E9AD}" srcOrd="3" destOrd="0" parTransId="{61E1B92C-5374-4B48-A3C3-0620F7326825}" sibTransId="{3544F2C3-A648-41BD-913F-BCEC3D60180E}"/>
    <dgm:cxn modelId="{53855E0E-8D62-428D-A374-F23AD87FC7B8}" srcId="{5DA05516-A2C2-4C93-B114-D6584D196E8D}" destId="{C1FE24CA-99DB-4977-9616-079EB566070A}" srcOrd="1" destOrd="0" parTransId="{E8385E15-F164-42E7-9DF1-7C743F792A94}" sibTransId="{50C1FA69-7193-40B6-8C23-3218CF2006C8}"/>
    <dgm:cxn modelId="{CBA49E1D-A5EB-4F84-8BCD-2F59E5C7D315}" type="presOf" srcId="{5A87E148-B36E-4D00-8619-4D82271F7D62}" destId="{36391389-8EE8-46A6-B84B-8C51288033EF}" srcOrd="0" destOrd="0" presId="urn:microsoft.com/office/officeart/2018/2/layout/IconVerticalSolidList"/>
    <dgm:cxn modelId="{6B8DEB23-21C5-4403-80F5-4281F01D4FE0}" type="presOf" srcId="{5DA05516-A2C2-4C93-B114-D6584D196E8D}" destId="{B210EDE5-92C2-4405-BA9A-8CA6C19921C9}" srcOrd="0" destOrd="0" presId="urn:microsoft.com/office/officeart/2018/2/layout/IconVerticalSolidList"/>
    <dgm:cxn modelId="{EB78D627-C444-412A-8123-87507DED7468}" srcId="{5DA05516-A2C2-4C93-B114-D6584D196E8D}" destId="{5A87E148-B36E-4D00-8619-4D82271F7D62}" srcOrd="0" destOrd="0" parTransId="{84364935-E2A2-488E-A223-2DD55982FA1A}" sibTransId="{AD382A41-9DAB-4267-AFE3-B47797AD546D}"/>
    <dgm:cxn modelId="{93DC2B46-D056-4D78-A6FD-680EFB28E945}" srcId="{5DA05516-A2C2-4C93-B114-D6584D196E8D}" destId="{B9CF83CA-8DB8-4850-A9D6-C38FB7726D92}" srcOrd="2" destOrd="0" parTransId="{D3D5602B-9EAC-469B-9257-FA700201F698}" sibTransId="{461D1649-A1FA-4FD5-B3EB-44C9CAB82F37}"/>
    <dgm:cxn modelId="{EC159F7E-40D3-4BE1-820B-8BA6CDEBFE7E}" type="presOf" srcId="{E7CE37F0-42F7-4ECF-9D98-0ED4B450E9AD}" destId="{A9C32435-E61E-4CEA-9522-524DF1E5E177}" srcOrd="0" destOrd="0" presId="urn:microsoft.com/office/officeart/2018/2/layout/IconVerticalSolidList"/>
    <dgm:cxn modelId="{F6534F8C-72E4-4472-8760-0B1590DFEE8E}" srcId="{5DA05516-A2C2-4C93-B114-D6584D196E8D}" destId="{ED407FA6-7198-47AD-BBBA-91CBA4488750}" srcOrd="4" destOrd="0" parTransId="{E678E8D3-B916-477E-9C3D-AA1EBB7264C4}" sibTransId="{620B446C-53CD-45EC-888E-7CFC2A7391DF}"/>
    <dgm:cxn modelId="{CF8ECD9F-9746-4D3E-A513-60C8B8DED7FD}" type="presOf" srcId="{B9CF83CA-8DB8-4850-A9D6-C38FB7726D92}" destId="{E7257471-7629-4B58-80C9-A115CF407033}" srcOrd="0" destOrd="0" presId="urn:microsoft.com/office/officeart/2018/2/layout/IconVerticalSolidList"/>
    <dgm:cxn modelId="{8FAE31C3-DC7D-46DB-8F2B-E861BAC5227A}" type="presOf" srcId="{ED407FA6-7198-47AD-BBBA-91CBA4488750}" destId="{CBE3E56D-4434-4952-93FE-785E5FACA3F5}" srcOrd="0" destOrd="0" presId="urn:microsoft.com/office/officeart/2018/2/layout/IconVerticalSolidList"/>
    <dgm:cxn modelId="{1EE0AA43-C225-4B94-9A9C-1605624C57F5}" type="presParOf" srcId="{B210EDE5-92C2-4405-BA9A-8CA6C19921C9}" destId="{E9D94BDB-4E03-475C-A440-43869AB297A5}" srcOrd="0" destOrd="0" presId="urn:microsoft.com/office/officeart/2018/2/layout/IconVerticalSolidList"/>
    <dgm:cxn modelId="{784E117A-1DE2-4A0A-BC00-3F4A570038A4}" type="presParOf" srcId="{E9D94BDB-4E03-475C-A440-43869AB297A5}" destId="{7D0BD2B1-44E9-4964-BB75-AD5E2C89C9EB}" srcOrd="0" destOrd="0" presId="urn:microsoft.com/office/officeart/2018/2/layout/IconVerticalSolidList"/>
    <dgm:cxn modelId="{A734E284-D3A6-4010-B39F-954D83B1AB37}" type="presParOf" srcId="{E9D94BDB-4E03-475C-A440-43869AB297A5}" destId="{9FF9AC90-5DF8-4397-AAF3-E14958D39692}" srcOrd="1" destOrd="0" presId="urn:microsoft.com/office/officeart/2018/2/layout/IconVerticalSolidList"/>
    <dgm:cxn modelId="{03C7091A-C495-4603-8CC5-857D52353418}" type="presParOf" srcId="{E9D94BDB-4E03-475C-A440-43869AB297A5}" destId="{6BBA6F6C-4594-46BF-8097-434126C3BB9C}" srcOrd="2" destOrd="0" presId="urn:microsoft.com/office/officeart/2018/2/layout/IconVerticalSolidList"/>
    <dgm:cxn modelId="{D071E2B5-2AB0-43D6-9416-B690FDD8DF5E}" type="presParOf" srcId="{E9D94BDB-4E03-475C-A440-43869AB297A5}" destId="{36391389-8EE8-46A6-B84B-8C51288033EF}" srcOrd="3" destOrd="0" presId="urn:microsoft.com/office/officeart/2018/2/layout/IconVerticalSolidList"/>
    <dgm:cxn modelId="{E67934E9-922D-48C1-B29D-20A22F66C443}" type="presParOf" srcId="{B210EDE5-92C2-4405-BA9A-8CA6C19921C9}" destId="{FC1F152B-6DD6-41F8-AE15-ED42B7662CE2}" srcOrd="1" destOrd="0" presId="urn:microsoft.com/office/officeart/2018/2/layout/IconVerticalSolidList"/>
    <dgm:cxn modelId="{C3841128-E806-4FA3-A1DB-DD2226B7CD32}" type="presParOf" srcId="{B210EDE5-92C2-4405-BA9A-8CA6C19921C9}" destId="{A73D438E-938C-412C-8B48-938207906083}" srcOrd="2" destOrd="0" presId="urn:microsoft.com/office/officeart/2018/2/layout/IconVerticalSolidList"/>
    <dgm:cxn modelId="{264DB1C1-17F0-4616-B3E4-B22A79D2B328}" type="presParOf" srcId="{A73D438E-938C-412C-8B48-938207906083}" destId="{A22D2A80-3242-456B-8FC7-F5BF92E5E889}" srcOrd="0" destOrd="0" presId="urn:microsoft.com/office/officeart/2018/2/layout/IconVerticalSolidList"/>
    <dgm:cxn modelId="{DB59FD7C-0F16-4D53-B7FF-4D52F76449BD}" type="presParOf" srcId="{A73D438E-938C-412C-8B48-938207906083}" destId="{9255E44D-C3AA-41B5-97B1-A27DB8B1D879}" srcOrd="1" destOrd="0" presId="urn:microsoft.com/office/officeart/2018/2/layout/IconVerticalSolidList"/>
    <dgm:cxn modelId="{6CA1ED14-0B08-444F-8053-5CAE912911CC}" type="presParOf" srcId="{A73D438E-938C-412C-8B48-938207906083}" destId="{C3FCCB7E-D341-4A48-82CB-30A88608F2F6}" srcOrd="2" destOrd="0" presId="urn:microsoft.com/office/officeart/2018/2/layout/IconVerticalSolidList"/>
    <dgm:cxn modelId="{2E8A99B4-D430-46BD-BA65-65583188C575}" type="presParOf" srcId="{A73D438E-938C-412C-8B48-938207906083}" destId="{EC0CC0A2-B07F-4AAE-81BB-65C70AF84A87}" srcOrd="3" destOrd="0" presId="urn:microsoft.com/office/officeart/2018/2/layout/IconVerticalSolidList"/>
    <dgm:cxn modelId="{DA945535-E197-4F0D-A223-DB0EC107FAEB}" type="presParOf" srcId="{B210EDE5-92C2-4405-BA9A-8CA6C19921C9}" destId="{CEDD75D6-915B-4027-9437-2DE2594FB68D}" srcOrd="3" destOrd="0" presId="urn:microsoft.com/office/officeart/2018/2/layout/IconVerticalSolidList"/>
    <dgm:cxn modelId="{6766BEB8-6203-45BF-BB03-882CD087CE37}" type="presParOf" srcId="{B210EDE5-92C2-4405-BA9A-8CA6C19921C9}" destId="{455FA764-5168-4F15-85BF-3B9C48DCC4CE}" srcOrd="4" destOrd="0" presId="urn:microsoft.com/office/officeart/2018/2/layout/IconVerticalSolidList"/>
    <dgm:cxn modelId="{9AB6EF14-CB3F-4B94-812B-3601EAAB8D21}" type="presParOf" srcId="{455FA764-5168-4F15-85BF-3B9C48DCC4CE}" destId="{747ED054-4CED-482E-A800-21A5F554E0A2}" srcOrd="0" destOrd="0" presId="urn:microsoft.com/office/officeart/2018/2/layout/IconVerticalSolidList"/>
    <dgm:cxn modelId="{BFE12F0E-FF33-4563-9A73-96FDBFBCE7CB}" type="presParOf" srcId="{455FA764-5168-4F15-85BF-3B9C48DCC4CE}" destId="{D40E286E-45F4-41C6-B87D-A5F6C260023B}" srcOrd="1" destOrd="0" presId="urn:microsoft.com/office/officeart/2018/2/layout/IconVerticalSolidList"/>
    <dgm:cxn modelId="{ECABAC2C-CB0F-4CE8-AE08-BA0D56A3FE5A}" type="presParOf" srcId="{455FA764-5168-4F15-85BF-3B9C48DCC4CE}" destId="{1F6C2C6E-E91A-46B0-A2E7-98F1659994E6}" srcOrd="2" destOrd="0" presId="urn:microsoft.com/office/officeart/2018/2/layout/IconVerticalSolidList"/>
    <dgm:cxn modelId="{5EF4377A-E197-4BF7-9CF2-40433BDD6E05}" type="presParOf" srcId="{455FA764-5168-4F15-85BF-3B9C48DCC4CE}" destId="{E7257471-7629-4B58-80C9-A115CF407033}" srcOrd="3" destOrd="0" presId="urn:microsoft.com/office/officeart/2018/2/layout/IconVerticalSolidList"/>
    <dgm:cxn modelId="{AFDA73D0-C288-4AAC-9BDB-A9729FEC77C4}" type="presParOf" srcId="{B210EDE5-92C2-4405-BA9A-8CA6C19921C9}" destId="{F0F5847B-0568-48FC-A1CF-69174F13C877}" srcOrd="5" destOrd="0" presId="urn:microsoft.com/office/officeart/2018/2/layout/IconVerticalSolidList"/>
    <dgm:cxn modelId="{230AE0BD-D505-4443-B607-CE70FA705018}" type="presParOf" srcId="{B210EDE5-92C2-4405-BA9A-8CA6C19921C9}" destId="{D7544C98-7FDE-4528-AB91-A78B5DBD1DE3}" srcOrd="6" destOrd="0" presId="urn:microsoft.com/office/officeart/2018/2/layout/IconVerticalSolidList"/>
    <dgm:cxn modelId="{6BAD09E2-16F7-4B3F-BC77-5FEE62460102}" type="presParOf" srcId="{D7544C98-7FDE-4528-AB91-A78B5DBD1DE3}" destId="{D91F9BEE-F78D-45FA-AAB3-0977B1FD4A28}" srcOrd="0" destOrd="0" presId="urn:microsoft.com/office/officeart/2018/2/layout/IconVerticalSolidList"/>
    <dgm:cxn modelId="{B96240D4-63D7-4022-8698-9EC577E401B2}" type="presParOf" srcId="{D7544C98-7FDE-4528-AB91-A78B5DBD1DE3}" destId="{A843CB46-C351-4920-8549-BF1B07A60279}" srcOrd="1" destOrd="0" presId="urn:microsoft.com/office/officeart/2018/2/layout/IconVerticalSolidList"/>
    <dgm:cxn modelId="{12DA7A0D-0EB4-4AF4-952C-7951DA593054}" type="presParOf" srcId="{D7544C98-7FDE-4528-AB91-A78B5DBD1DE3}" destId="{CBA32836-B0A3-446F-9794-FDAE3659EDDB}" srcOrd="2" destOrd="0" presId="urn:microsoft.com/office/officeart/2018/2/layout/IconVerticalSolidList"/>
    <dgm:cxn modelId="{EBF95226-42B3-49ED-845C-14A9E901319E}" type="presParOf" srcId="{D7544C98-7FDE-4528-AB91-A78B5DBD1DE3}" destId="{A9C32435-E61E-4CEA-9522-524DF1E5E177}" srcOrd="3" destOrd="0" presId="urn:microsoft.com/office/officeart/2018/2/layout/IconVerticalSolidList"/>
    <dgm:cxn modelId="{21B1F611-0980-4425-B389-0C4DB5FA06F9}" type="presParOf" srcId="{B210EDE5-92C2-4405-BA9A-8CA6C19921C9}" destId="{A4C15932-CF7A-46D7-BD0A-9C4B0287A509}" srcOrd="7" destOrd="0" presId="urn:microsoft.com/office/officeart/2018/2/layout/IconVerticalSolidList"/>
    <dgm:cxn modelId="{FD8BF938-1ECD-4C55-BD98-DC795982D4E4}" type="presParOf" srcId="{B210EDE5-92C2-4405-BA9A-8CA6C19921C9}" destId="{E80FCC86-C610-47BF-BDEB-CF8C6BA29264}" srcOrd="8" destOrd="0" presId="urn:microsoft.com/office/officeart/2018/2/layout/IconVerticalSolidList"/>
    <dgm:cxn modelId="{F7807535-6BB6-47B8-9056-2C8DEF6AA7A3}" type="presParOf" srcId="{E80FCC86-C610-47BF-BDEB-CF8C6BA29264}" destId="{C475E30E-1ACE-4F83-8C8C-FA1889EFEBDC}" srcOrd="0" destOrd="0" presId="urn:microsoft.com/office/officeart/2018/2/layout/IconVerticalSolidList"/>
    <dgm:cxn modelId="{F037C5E6-D1E5-4244-82AA-EFD48748EAD5}" type="presParOf" srcId="{E80FCC86-C610-47BF-BDEB-CF8C6BA29264}" destId="{767457DA-55D3-46E4-9083-85CFD3AACC27}" srcOrd="1" destOrd="0" presId="urn:microsoft.com/office/officeart/2018/2/layout/IconVerticalSolidList"/>
    <dgm:cxn modelId="{EC6DEA1E-3924-41DE-88B7-976AB7D6DDE8}" type="presParOf" srcId="{E80FCC86-C610-47BF-BDEB-CF8C6BA29264}" destId="{C88509B1-3A0A-42F3-A713-51A6F48F9D9C}" srcOrd="2" destOrd="0" presId="urn:microsoft.com/office/officeart/2018/2/layout/IconVerticalSolidList"/>
    <dgm:cxn modelId="{A9B3E94E-4AF5-4498-96C6-5A67F997751C}" type="presParOf" srcId="{E80FCC86-C610-47BF-BDEB-CF8C6BA29264}" destId="{CBE3E56D-4434-4952-93FE-785E5FACA3F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D24837-5757-4295-BFDD-28BC87943EC8}"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92E74912-895B-4227-A77D-59F3CCA492B5}">
      <dgm:prSet/>
      <dgm:spPr/>
      <dgm:t>
        <a:bodyPr/>
        <a:lstStyle/>
        <a:p>
          <a:pPr>
            <a:lnSpc>
              <a:spcPct val="100000"/>
            </a:lnSpc>
          </a:pPr>
          <a:r>
            <a:rPr lang="en-US" dirty="0">
              <a:hlinkClick xmlns:r="http://schemas.openxmlformats.org/officeDocument/2006/relationships" r:id="rId1"/>
            </a:rPr>
            <a:t>AI transparency in People Skills - Microsoft Support</a:t>
          </a:r>
          <a:endParaRPr lang="en-US" dirty="0"/>
        </a:p>
      </dgm:t>
    </dgm:pt>
    <dgm:pt modelId="{83CDC579-5224-45CF-A590-547632E37DD1}" type="parTrans" cxnId="{71FBA19D-5C20-419C-B992-251558FCCC1C}">
      <dgm:prSet/>
      <dgm:spPr/>
      <dgm:t>
        <a:bodyPr/>
        <a:lstStyle/>
        <a:p>
          <a:endParaRPr lang="en-US"/>
        </a:p>
      </dgm:t>
    </dgm:pt>
    <dgm:pt modelId="{FA88CB72-FE2B-4618-B6CA-96E1465C5112}" type="sibTrans" cxnId="{71FBA19D-5C20-419C-B992-251558FCCC1C}">
      <dgm:prSet/>
      <dgm:spPr/>
      <dgm:t>
        <a:bodyPr/>
        <a:lstStyle/>
        <a:p>
          <a:endParaRPr lang="en-US"/>
        </a:p>
      </dgm:t>
    </dgm:pt>
    <dgm:pt modelId="{1B976F55-359F-4B6B-802A-E535FE6E110E}" type="pres">
      <dgm:prSet presAssocID="{74D24837-5757-4295-BFDD-28BC87943EC8}" presName="root" presStyleCnt="0">
        <dgm:presLayoutVars>
          <dgm:dir/>
          <dgm:resizeHandles val="exact"/>
        </dgm:presLayoutVars>
      </dgm:prSet>
      <dgm:spPr/>
    </dgm:pt>
    <dgm:pt modelId="{635CCDFC-7326-4BF1-8FF9-0E6473EFC0B3}" type="pres">
      <dgm:prSet presAssocID="{92E74912-895B-4227-A77D-59F3CCA492B5}" presName="compNode" presStyleCnt="0"/>
      <dgm:spPr/>
    </dgm:pt>
    <dgm:pt modelId="{3C41B6C2-57E2-466A-86A0-69B43E06C609}" type="pres">
      <dgm:prSet presAssocID="{92E74912-895B-4227-A77D-59F3CCA492B5}" presName="iconRect" presStyleLbl="node1" presStyleIdx="0" presStyleCnt="1"/>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38D61127-C57E-430A-839B-E2DE937448C9}" type="pres">
      <dgm:prSet presAssocID="{92E74912-895B-4227-A77D-59F3CCA492B5}" presName="spaceRect" presStyleCnt="0"/>
      <dgm:spPr/>
    </dgm:pt>
    <dgm:pt modelId="{0FBAFF51-FE6A-405D-8892-E223EBF87E04}" type="pres">
      <dgm:prSet presAssocID="{92E74912-895B-4227-A77D-59F3CCA492B5}" presName="textRect" presStyleLbl="revTx" presStyleIdx="0" presStyleCnt="1">
        <dgm:presLayoutVars>
          <dgm:chMax val="1"/>
          <dgm:chPref val="1"/>
        </dgm:presLayoutVars>
      </dgm:prSet>
      <dgm:spPr/>
    </dgm:pt>
  </dgm:ptLst>
  <dgm:cxnLst>
    <dgm:cxn modelId="{28973F84-7FA5-4225-948E-42F776F1F744}" type="presOf" srcId="{92E74912-895B-4227-A77D-59F3CCA492B5}" destId="{0FBAFF51-FE6A-405D-8892-E223EBF87E04}" srcOrd="0" destOrd="0" presId="urn:microsoft.com/office/officeart/2018/2/layout/IconLabelList"/>
    <dgm:cxn modelId="{71FBA19D-5C20-419C-B992-251558FCCC1C}" srcId="{74D24837-5757-4295-BFDD-28BC87943EC8}" destId="{92E74912-895B-4227-A77D-59F3CCA492B5}" srcOrd="0" destOrd="0" parTransId="{83CDC579-5224-45CF-A590-547632E37DD1}" sibTransId="{FA88CB72-FE2B-4618-B6CA-96E1465C5112}"/>
    <dgm:cxn modelId="{689848D9-118E-4DCE-8175-DB08D0730929}" type="presOf" srcId="{74D24837-5757-4295-BFDD-28BC87943EC8}" destId="{1B976F55-359F-4B6B-802A-E535FE6E110E}" srcOrd="0" destOrd="0" presId="urn:microsoft.com/office/officeart/2018/2/layout/IconLabelList"/>
    <dgm:cxn modelId="{ACEAA4A9-7331-4355-AF40-88C6944B2D75}" type="presParOf" srcId="{1B976F55-359F-4B6B-802A-E535FE6E110E}" destId="{635CCDFC-7326-4BF1-8FF9-0E6473EFC0B3}" srcOrd="0" destOrd="0" presId="urn:microsoft.com/office/officeart/2018/2/layout/IconLabelList"/>
    <dgm:cxn modelId="{723BEED6-1BA1-4A24-B232-A528D490D2A2}" type="presParOf" srcId="{635CCDFC-7326-4BF1-8FF9-0E6473EFC0B3}" destId="{3C41B6C2-57E2-466A-86A0-69B43E06C609}" srcOrd="0" destOrd="0" presId="urn:microsoft.com/office/officeart/2018/2/layout/IconLabelList"/>
    <dgm:cxn modelId="{9A301535-9CC3-495D-8B3F-C7371959823D}" type="presParOf" srcId="{635CCDFC-7326-4BF1-8FF9-0E6473EFC0B3}" destId="{38D61127-C57E-430A-839B-E2DE937448C9}" srcOrd="1" destOrd="0" presId="urn:microsoft.com/office/officeart/2018/2/layout/IconLabelList"/>
    <dgm:cxn modelId="{45218A73-15C4-4D61-83A4-643D927C03D3}" type="presParOf" srcId="{635CCDFC-7326-4BF1-8FF9-0E6473EFC0B3}" destId="{0FBAFF51-FE6A-405D-8892-E223EBF87E04}"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BD2B1-44E9-4964-BB75-AD5E2C89C9EB}">
      <dsp:nvSpPr>
        <dsp:cNvPr id="0" name=""/>
        <dsp:cNvSpPr/>
      </dsp:nvSpPr>
      <dsp:spPr>
        <a:xfrm>
          <a:off x="0" y="0"/>
          <a:ext cx="10511626" cy="6570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F9AC90-5DF8-4397-AAF3-E14958D39692}">
      <dsp:nvSpPr>
        <dsp:cNvPr id="0" name=""/>
        <dsp:cNvSpPr/>
      </dsp:nvSpPr>
      <dsp:spPr>
        <a:xfrm>
          <a:off x="198762" y="150924"/>
          <a:ext cx="361385" cy="36138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391389-8EE8-46A6-B84B-8C51288033EF}">
      <dsp:nvSpPr>
        <dsp:cNvPr id="0" name=""/>
        <dsp:cNvSpPr/>
      </dsp:nvSpPr>
      <dsp:spPr>
        <a:xfrm>
          <a:off x="758909" y="3084"/>
          <a:ext cx="9752717" cy="657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39" tIns="69539" rIns="69539" bIns="69539" numCol="1" spcCol="1270" anchor="ctr" anchorCtr="0">
          <a:noAutofit/>
        </a:bodyPr>
        <a:lstStyle/>
        <a:p>
          <a:pPr marL="0" lvl="0" indent="0" algn="l" defTabSz="889000">
            <a:lnSpc>
              <a:spcPct val="100000"/>
            </a:lnSpc>
            <a:spcBef>
              <a:spcPct val="0"/>
            </a:spcBef>
            <a:spcAft>
              <a:spcPct val="35000"/>
            </a:spcAft>
            <a:buNone/>
          </a:pPr>
          <a:r>
            <a:rPr lang="en-US" sz="2000" kern="1200"/>
            <a:t>Know all the relevant work activities for the user</a:t>
          </a:r>
        </a:p>
      </dsp:txBody>
      <dsp:txXfrm>
        <a:off x="758909" y="3084"/>
        <a:ext cx="9752717" cy="657064"/>
      </dsp:txXfrm>
    </dsp:sp>
    <dsp:sp modelId="{A22D2A80-3242-456B-8FC7-F5BF92E5E889}">
      <dsp:nvSpPr>
        <dsp:cNvPr id="0" name=""/>
        <dsp:cNvSpPr/>
      </dsp:nvSpPr>
      <dsp:spPr>
        <a:xfrm>
          <a:off x="0" y="794703"/>
          <a:ext cx="10511626" cy="6570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55E44D-C3AA-41B5-97B1-A27DB8B1D879}">
      <dsp:nvSpPr>
        <dsp:cNvPr id="0" name=""/>
        <dsp:cNvSpPr/>
      </dsp:nvSpPr>
      <dsp:spPr>
        <a:xfrm>
          <a:off x="198762" y="972255"/>
          <a:ext cx="361385" cy="3613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0CC0A2-B07F-4AAE-81BB-65C70AF84A87}">
      <dsp:nvSpPr>
        <dsp:cNvPr id="0" name=""/>
        <dsp:cNvSpPr/>
      </dsp:nvSpPr>
      <dsp:spPr>
        <a:xfrm>
          <a:off x="758909" y="824415"/>
          <a:ext cx="9752717" cy="657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39" tIns="69539" rIns="69539" bIns="69539" numCol="1" spcCol="1270" anchor="ctr" anchorCtr="0">
          <a:noAutofit/>
        </a:bodyPr>
        <a:lstStyle/>
        <a:p>
          <a:pPr marL="0" lvl="0" indent="0" algn="l" defTabSz="889000">
            <a:lnSpc>
              <a:spcPct val="100000"/>
            </a:lnSpc>
            <a:spcBef>
              <a:spcPct val="0"/>
            </a:spcBef>
            <a:spcAft>
              <a:spcPct val="35000"/>
            </a:spcAft>
            <a:buNone/>
          </a:pPr>
          <a:r>
            <a:rPr lang="en-US" sz="2000" kern="1200">
              <a:solidFill>
                <a:prstClr val="black">
                  <a:hueOff val="0"/>
                  <a:satOff val="0"/>
                  <a:lumOff val="0"/>
                  <a:alphaOff val="0"/>
                </a:prstClr>
              </a:solidFill>
              <a:latin typeface="Segoe UI"/>
              <a:ea typeface="+mn-ea"/>
              <a:cs typeface="+mn-cs"/>
            </a:rPr>
            <a:t>Extract the keywords associated with the users  </a:t>
          </a:r>
        </a:p>
      </dsp:txBody>
      <dsp:txXfrm>
        <a:off x="758909" y="824415"/>
        <a:ext cx="9752717" cy="657064"/>
      </dsp:txXfrm>
    </dsp:sp>
    <dsp:sp modelId="{747ED054-4CED-482E-A800-21A5F554E0A2}">
      <dsp:nvSpPr>
        <dsp:cNvPr id="0" name=""/>
        <dsp:cNvSpPr/>
      </dsp:nvSpPr>
      <dsp:spPr>
        <a:xfrm>
          <a:off x="0" y="1645746"/>
          <a:ext cx="10511626" cy="6570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0E286E-45F4-41C6-B87D-A5F6C260023B}">
      <dsp:nvSpPr>
        <dsp:cNvPr id="0" name=""/>
        <dsp:cNvSpPr/>
      </dsp:nvSpPr>
      <dsp:spPr>
        <a:xfrm>
          <a:off x="198762" y="1793585"/>
          <a:ext cx="361385" cy="361385"/>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7257471-7629-4B58-80C9-A115CF407033}">
      <dsp:nvSpPr>
        <dsp:cNvPr id="0" name=""/>
        <dsp:cNvSpPr/>
      </dsp:nvSpPr>
      <dsp:spPr>
        <a:xfrm>
          <a:off x="758909" y="1645746"/>
          <a:ext cx="9752717" cy="657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39" tIns="69539" rIns="69539" bIns="69539" numCol="1" spcCol="1270" anchor="ctr" anchorCtr="0">
          <a:noAutofit/>
        </a:bodyPr>
        <a:lstStyle/>
        <a:p>
          <a:pPr marL="0" lvl="0" indent="0" algn="l" defTabSz="889000">
            <a:lnSpc>
              <a:spcPct val="100000"/>
            </a:lnSpc>
            <a:spcBef>
              <a:spcPct val="0"/>
            </a:spcBef>
            <a:spcAft>
              <a:spcPct val="35000"/>
            </a:spcAft>
            <a:buNone/>
          </a:pPr>
          <a:r>
            <a:rPr lang="en-US" sz="2000" kern="1200">
              <a:solidFill>
                <a:prstClr val="black">
                  <a:hueOff val="0"/>
                  <a:satOff val="0"/>
                  <a:lumOff val="0"/>
                  <a:alphaOff val="0"/>
                </a:prstClr>
              </a:solidFill>
              <a:latin typeface="Segoe UI"/>
              <a:ea typeface="+mn-ea"/>
              <a:cs typeface="+mn-cs"/>
            </a:rPr>
            <a:t>Matching keywords to skills taxonomy via vectors comparisons </a:t>
          </a:r>
        </a:p>
      </dsp:txBody>
      <dsp:txXfrm>
        <a:off x="758909" y="1645746"/>
        <a:ext cx="9752717" cy="657064"/>
      </dsp:txXfrm>
    </dsp:sp>
    <dsp:sp modelId="{D91F9BEE-F78D-45FA-AAB3-0977B1FD4A28}">
      <dsp:nvSpPr>
        <dsp:cNvPr id="0" name=""/>
        <dsp:cNvSpPr/>
      </dsp:nvSpPr>
      <dsp:spPr>
        <a:xfrm>
          <a:off x="0" y="2467076"/>
          <a:ext cx="10511626" cy="6570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43CB46-C351-4920-8549-BF1B07A60279}">
      <dsp:nvSpPr>
        <dsp:cNvPr id="0" name=""/>
        <dsp:cNvSpPr/>
      </dsp:nvSpPr>
      <dsp:spPr>
        <a:xfrm>
          <a:off x="198762" y="2614916"/>
          <a:ext cx="361385" cy="36138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C32435-E61E-4CEA-9522-524DF1E5E177}">
      <dsp:nvSpPr>
        <dsp:cNvPr id="0" name=""/>
        <dsp:cNvSpPr/>
      </dsp:nvSpPr>
      <dsp:spPr>
        <a:xfrm>
          <a:off x="758909" y="2467076"/>
          <a:ext cx="9752717" cy="657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39" tIns="69539" rIns="69539" bIns="69539" numCol="1" spcCol="1270" anchor="ctr" anchorCtr="0">
          <a:noAutofit/>
        </a:bodyPr>
        <a:lstStyle/>
        <a:p>
          <a:pPr marL="0" lvl="0" indent="0" algn="l" defTabSz="889000">
            <a:lnSpc>
              <a:spcPct val="100000"/>
            </a:lnSpc>
            <a:spcBef>
              <a:spcPct val="0"/>
            </a:spcBef>
            <a:spcAft>
              <a:spcPct val="35000"/>
            </a:spcAft>
            <a:buNone/>
          </a:pPr>
          <a:r>
            <a:rPr lang="en-US" sz="2000" kern="1200">
              <a:solidFill>
                <a:prstClr val="black">
                  <a:hueOff val="0"/>
                  <a:satOff val="0"/>
                  <a:lumOff val="0"/>
                  <a:alphaOff val="0"/>
                </a:prstClr>
              </a:solidFill>
              <a:latin typeface="Segoe UI"/>
              <a:ea typeface="+mn-ea"/>
              <a:cs typeface="+mn-cs"/>
            </a:rPr>
            <a:t>Transform the extracted skills info to vectors and store them for the user</a:t>
          </a:r>
        </a:p>
      </dsp:txBody>
      <dsp:txXfrm>
        <a:off x="758909" y="2467076"/>
        <a:ext cx="9752717" cy="657064"/>
      </dsp:txXfrm>
    </dsp:sp>
    <dsp:sp modelId="{C475E30E-1ACE-4F83-8C8C-FA1889EFEBDC}">
      <dsp:nvSpPr>
        <dsp:cNvPr id="0" name=""/>
        <dsp:cNvSpPr/>
      </dsp:nvSpPr>
      <dsp:spPr>
        <a:xfrm>
          <a:off x="0" y="3288407"/>
          <a:ext cx="10511626" cy="6570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7457DA-55D3-46E4-9083-85CFD3AACC27}">
      <dsp:nvSpPr>
        <dsp:cNvPr id="0" name=""/>
        <dsp:cNvSpPr/>
      </dsp:nvSpPr>
      <dsp:spPr>
        <a:xfrm>
          <a:off x="198762" y="3436247"/>
          <a:ext cx="361385" cy="36138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E3E56D-4434-4952-93FE-785E5FACA3F5}">
      <dsp:nvSpPr>
        <dsp:cNvPr id="0" name=""/>
        <dsp:cNvSpPr/>
      </dsp:nvSpPr>
      <dsp:spPr>
        <a:xfrm>
          <a:off x="758909" y="3288407"/>
          <a:ext cx="9752717" cy="657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39" tIns="69539" rIns="69539" bIns="69539" numCol="1" spcCol="1270" anchor="ctr" anchorCtr="0">
          <a:noAutofit/>
        </a:bodyPr>
        <a:lstStyle/>
        <a:p>
          <a:pPr marL="0" lvl="0" indent="0" algn="l" defTabSz="889000">
            <a:lnSpc>
              <a:spcPct val="100000"/>
            </a:lnSpc>
            <a:spcBef>
              <a:spcPct val="0"/>
            </a:spcBef>
            <a:spcAft>
              <a:spcPct val="35000"/>
            </a:spcAft>
            <a:buNone/>
          </a:pPr>
          <a:r>
            <a:rPr lang="en-US" sz="2000" kern="1200">
              <a:solidFill>
                <a:prstClr val="black">
                  <a:hueOff val="0"/>
                  <a:satOff val="0"/>
                  <a:lumOff val="0"/>
                  <a:alphaOff val="0"/>
                </a:prstClr>
              </a:solidFill>
              <a:latin typeface="Segoe UI"/>
              <a:ea typeface="+mn-ea"/>
              <a:cs typeface="+mn-cs"/>
            </a:rPr>
            <a:t>Give recommendations of skills and similar skills based on skills taxonomy</a:t>
          </a:r>
        </a:p>
      </dsp:txBody>
      <dsp:txXfrm>
        <a:off x="758909" y="3288407"/>
        <a:ext cx="9752717" cy="657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41B6C2-57E2-466A-86A0-69B43E06C609}">
      <dsp:nvSpPr>
        <dsp:cNvPr id="0" name=""/>
        <dsp:cNvSpPr/>
      </dsp:nvSpPr>
      <dsp:spPr>
        <a:xfrm>
          <a:off x="628785" y="616598"/>
          <a:ext cx="987187" cy="987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BAFF51-FE6A-405D-8892-E223EBF87E04}">
      <dsp:nvSpPr>
        <dsp:cNvPr id="0" name=""/>
        <dsp:cNvSpPr/>
      </dsp:nvSpPr>
      <dsp:spPr>
        <a:xfrm>
          <a:off x="25504" y="1905238"/>
          <a:ext cx="21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hlinkClick xmlns:r="http://schemas.openxmlformats.org/officeDocument/2006/relationships" r:id="rId3"/>
            </a:rPr>
            <a:t>AI transparency in People Skills - Microsoft Support</a:t>
          </a:r>
          <a:endParaRPr lang="en-US" sz="1500" kern="1200" dirty="0"/>
        </a:p>
      </dsp:txBody>
      <dsp:txXfrm>
        <a:off x="25504" y="1905238"/>
        <a:ext cx="21937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191E9B-32C0-EC1B-CD1E-B2EB4092C8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5DF2CD5-D7A9-EA6F-B965-B14D10FB0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2C8B17-B44F-4E01-9881-952B9395ACAF}" type="datetimeFigureOut">
              <a:rPr lang="en-US" smtClean="0"/>
              <a:t>9/17/2025</a:t>
            </a:fld>
            <a:endParaRPr lang="en-US"/>
          </a:p>
        </p:txBody>
      </p:sp>
      <p:sp>
        <p:nvSpPr>
          <p:cNvPr id="4" name="Footer Placeholder 3">
            <a:extLst>
              <a:ext uri="{FF2B5EF4-FFF2-40B4-BE49-F238E27FC236}">
                <a16:creationId xmlns:a16="http://schemas.microsoft.com/office/drawing/2014/main" id="{76DE042F-3ED9-013F-C734-B447CC1B30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401CF5D-8EBE-DD60-D3FF-8C93309B6D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5A0B9C-8B64-4F83-942E-104F463CC1B8}" type="slidenum">
              <a:rPr lang="en-US" smtClean="0"/>
              <a:t>‹#›</a:t>
            </a:fld>
            <a:endParaRPr lang="en-US"/>
          </a:p>
        </p:txBody>
      </p:sp>
    </p:spTree>
    <p:extLst>
      <p:ext uri="{BB962C8B-B14F-4D97-AF65-F5344CB8AC3E}">
        <p14:creationId xmlns:p14="http://schemas.microsoft.com/office/powerpoint/2010/main" val="665430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7896A-F6D4-46A9-A8E9-4CFC8FF24F3E}" type="datetimeFigureOut">
              <a:rPr lang="en-US" smtClean="0"/>
              <a:t>9/17/2025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23661E-A767-47CC-93FD-5DE84E538F7F}" type="slidenum">
              <a:rPr lang="en-US" smtClean="0"/>
              <a:t>‹#›</a:t>
            </a:fld>
            <a:endParaRPr lang="en-US"/>
          </a:p>
        </p:txBody>
      </p:sp>
    </p:spTree>
    <p:extLst>
      <p:ext uri="{BB962C8B-B14F-4D97-AF65-F5344CB8AC3E}">
        <p14:creationId xmlns:p14="http://schemas.microsoft.com/office/powerpoint/2010/main" val="1642145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5A490-E528-A3FC-44DF-906321153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50AC6-DFBD-E002-924C-CE0552AAE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AD91B-2155-BC62-E533-77AA42786C30}"/>
              </a:ext>
            </a:extLst>
          </p:cNvPr>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endParaRPr lang="en-US">
              <a:ea typeface="Calibri"/>
              <a:cs typeface="Calibri"/>
            </a:endParaRPr>
          </a:p>
        </p:txBody>
      </p:sp>
      <p:sp>
        <p:nvSpPr>
          <p:cNvPr id="4" name="Header Placeholder 3">
            <a:extLst>
              <a:ext uri="{FF2B5EF4-FFF2-40B4-BE49-F238E27FC236}">
                <a16:creationId xmlns:a16="http://schemas.microsoft.com/office/drawing/2014/main" id="{A1C0B273-EB6C-BDB6-3006-F33CE6DA8AD0}"/>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5" name="Footer Placeholder 4">
            <a:extLst>
              <a:ext uri="{FF2B5EF4-FFF2-40B4-BE49-F238E27FC236}">
                <a16:creationId xmlns:a16="http://schemas.microsoft.com/office/drawing/2014/main" id="{98BFF11A-6E38-958B-B3C2-AE5227F741B5}"/>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Text"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5BD7B67A-8481-90C5-EFA6-A410EC639312}"/>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DB6565-EEE0-442A-8DC8-09FA435478BA}" type="datetime8">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9/17/2025 4:53 PM</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7" name="Slide Number Placeholder 6">
            <a:extLst>
              <a:ext uri="{FF2B5EF4-FFF2-40B4-BE49-F238E27FC236}">
                <a16:creationId xmlns:a16="http://schemas.microsoft.com/office/drawing/2014/main" id="{1D63EB0B-6506-9A91-A4C3-855624C647F9}"/>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Tree>
    <p:extLst>
      <p:ext uri="{BB962C8B-B14F-4D97-AF65-F5344CB8AC3E}">
        <p14:creationId xmlns:p14="http://schemas.microsoft.com/office/powerpoint/2010/main" val="3453675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FF58F-1744-D90D-6C0B-90087414E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036EB-C7FA-8560-7B37-F1FA19FE8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CC6566-B8B1-3BF6-FA18-D11061D4D6AC}"/>
              </a:ext>
            </a:extLst>
          </p:cNvPr>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endParaRPr lang="en-US">
              <a:ea typeface="Calibri"/>
              <a:cs typeface="Calibri"/>
            </a:endParaRPr>
          </a:p>
        </p:txBody>
      </p:sp>
      <p:sp>
        <p:nvSpPr>
          <p:cNvPr id="4" name="Header Placeholder 3">
            <a:extLst>
              <a:ext uri="{FF2B5EF4-FFF2-40B4-BE49-F238E27FC236}">
                <a16:creationId xmlns:a16="http://schemas.microsoft.com/office/drawing/2014/main" id="{F2A339E4-E3BE-670A-1B44-E31D14ABA832}"/>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5" name="Footer Placeholder 4">
            <a:extLst>
              <a:ext uri="{FF2B5EF4-FFF2-40B4-BE49-F238E27FC236}">
                <a16:creationId xmlns:a16="http://schemas.microsoft.com/office/drawing/2014/main" id="{BC5741B1-C6B7-F99E-5090-6E6A91B8ECAA}"/>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Text"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A7499DE-175E-57A4-E4E1-52FDFA181802}"/>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DB6565-EEE0-442A-8DC8-09FA435478BA}" type="datetime8">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9/17/2025 2:01 PM</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7" name="Slide Number Placeholder 6">
            <a:extLst>
              <a:ext uri="{FF2B5EF4-FFF2-40B4-BE49-F238E27FC236}">
                <a16:creationId xmlns:a16="http://schemas.microsoft.com/office/drawing/2014/main" id="{B88363DF-8B80-D5A3-42D7-023305A28857}"/>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Tree>
    <p:extLst>
      <p:ext uri="{BB962C8B-B14F-4D97-AF65-F5344CB8AC3E}">
        <p14:creationId xmlns:p14="http://schemas.microsoft.com/office/powerpoint/2010/main" val="1537504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275A4-6E0B-5439-BC2D-076AF2A98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4D0494-3339-8076-43FF-02EE67FF0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3ADE8-7468-B82F-DE6A-B336892AF1DC}"/>
              </a:ext>
            </a:extLst>
          </p:cNvPr>
          <p:cNvSpPr>
            <a:spLocks noGrp="1"/>
          </p:cNvSpPr>
          <p:nvPr>
            <p:ph type="body" idx="1"/>
          </p:nvPr>
        </p:nvSpPr>
        <p:spPr/>
        <p:txBody>
          <a:bodyPr/>
          <a:lstStyle/>
          <a:p>
            <a:pPr marL="0" marR="0" lvl="0" indent="0" algn="l" defTabSz="914367">
              <a:lnSpc>
                <a:spcPct val="90000"/>
              </a:lnSpc>
              <a:spcBef>
                <a:spcPts val="0"/>
              </a:spcBef>
              <a:spcAft>
                <a:spcPts val="333"/>
              </a:spcAft>
              <a:buClrTx/>
              <a:buSzTx/>
              <a:buFontTx/>
              <a:buNone/>
              <a:tabLst/>
              <a:defRPr/>
            </a:pPr>
            <a:endParaRPr lang="en-US" dirty="0">
              <a:ea typeface="Calibri"/>
              <a:cs typeface="Calibri"/>
            </a:endParaRPr>
          </a:p>
        </p:txBody>
      </p:sp>
      <p:sp>
        <p:nvSpPr>
          <p:cNvPr id="4" name="Header Placeholder 3">
            <a:extLst>
              <a:ext uri="{FF2B5EF4-FFF2-40B4-BE49-F238E27FC236}">
                <a16:creationId xmlns:a16="http://schemas.microsoft.com/office/drawing/2014/main" id="{AD350C17-3CF3-DDD2-C7BF-79B0FE0A5654}"/>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5" name="Footer Placeholder 4">
            <a:extLst>
              <a:ext uri="{FF2B5EF4-FFF2-40B4-BE49-F238E27FC236}">
                <a16:creationId xmlns:a16="http://schemas.microsoft.com/office/drawing/2014/main" id="{45C27DB6-4A88-0FA1-5EAA-F993BFD4D219}"/>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Text"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169C2DFD-D27B-4C49-F0AC-3C8942D93FEF}"/>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DB6565-EEE0-442A-8DC8-09FA435478BA}" type="datetime8">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9/17/2025 2:01 PM</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7" name="Slide Number Placeholder 6">
            <a:extLst>
              <a:ext uri="{FF2B5EF4-FFF2-40B4-BE49-F238E27FC236}">
                <a16:creationId xmlns:a16="http://schemas.microsoft.com/office/drawing/2014/main" id="{E062DB0B-6340-EAA4-A0AF-DA11DD9B6DE9}"/>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Tree>
    <p:extLst>
      <p:ext uri="{BB962C8B-B14F-4D97-AF65-F5344CB8AC3E}">
        <p14:creationId xmlns:p14="http://schemas.microsoft.com/office/powerpoint/2010/main" val="507177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C5DDF-BC91-0282-F75E-5EED5E572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82CDA-B5A4-8715-489F-2F5AF3867C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A45342-8048-94AB-D375-D2026EC25464}"/>
              </a:ext>
            </a:extLst>
          </p:cNvPr>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endParaRPr lang="en-US" dirty="0">
              <a:ea typeface="Calibri"/>
              <a:cs typeface="Calibri"/>
            </a:endParaRPr>
          </a:p>
        </p:txBody>
      </p:sp>
      <p:sp>
        <p:nvSpPr>
          <p:cNvPr id="4" name="Header Placeholder 3">
            <a:extLst>
              <a:ext uri="{FF2B5EF4-FFF2-40B4-BE49-F238E27FC236}">
                <a16:creationId xmlns:a16="http://schemas.microsoft.com/office/drawing/2014/main" id="{91D183E1-4065-74B4-F0B4-A4C829AAA526}"/>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5" name="Footer Placeholder 4">
            <a:extLst>
              <a:ext uri="{FF2B5EF4-FFF2-40B4-BE49-F238E27FC236}">
                <a16:creationId xmlns:a16="http://schemas.microsoft.com/office/drawing/2014/main" id="{5A3093D3-01CF-6484-0C91-8B8C04D0CAF9}"/>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Text"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A55D189E-AED3-D77E-C272-471A6BBDD508}"/>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DB6565-EEE0-442A-8DC8-09FA435478BA}" type="datetime8">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9/17/2025 2:01 PM</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7" name="Slide Number Placeholder 6">
            <a:extLst>
              <a:ext uri="{FF2B5EF4-FFF2-40B4-BE49-F238E27FC236}">
                <a16:creationId xmlns:a16="http://schemas.microsoft.com/office/drawing/2014/main" id="{83AC3B59-7EF1-2E0B-DDD2-4FB65B9AC2F5}"/>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Tree>
    <p:extLst>
      <p:ext uri="{BB962C8B-B14F-4D97-AF65-F5344CB8AC3E}">
        <p14:creationId xmlns:p14="http://schemas.microsoft.com/office/powerpoint/2010/main" val="1401773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40BFF-3D57-DBE3-7275-B3AFE775A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B94EF-D2B7-2C18-5135-6944F60704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77407A-E6EB-948C-F360-174E332B3606}"/>
              </a:ext>
            </a:extLst>
          </p:cNvPr>
          <p:cNvSpPr>
            <a:spLocks noGrp="1"/>
          </p:cNvSpPr>
          <p:nvPr>
            <p:ph type="body" idx="1"/>
          </p:nvPr>
        </p:nvSpPr>
        <p:spPr/>
        <p:txBody>
          <a:bodyPr/>
          <a:lstStyle/>
          <a:p>
            <a:pPr defTabSz="914367">
              <a:lnSpc>
                <a:spcPct val="90000"/>
              </a:lnSpc>
              <a:spcAft>
                <a:spcPts val="333"/>
              </a:spcAft>
              <a:defRPr/>
            </a:pPr>
            <a:endParaRPr lang="en-US" dirty="0">
              <a:ea typeface="Calibri"/>
              <a:cs typeface="Calibri"/>
            </a:endParaRPr>
          </a:p>
        </p:txBody>
      </p:sp>
      <p:sp>
        <p:nvSpPr>
          <p:cNvPr id="4" name="Header Placeholder 3">
            <a:extLst>
              <a:ext uri="{FF2B5EF4-FFF2-40B4-BE49-F238E27FC236}">
                <a16:creationId xmlns:a16="http://schemas.microsoft.com/office/drawing/2014/main" id="{8A1055D5-C005-4164-217C-A9EBF6141F83}"/>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5" name="Footer Placeholder 4">
            <a:extLst>
              <a:ext uri="{FF2B5EF4-FFF2-40B4-BE49-F238E27FC236}">
                <a16:creationId xmlns:a16="http://schemas.microsoft.com/office/drawing/2014/main" id="{9B741FE5-3130-5D61-2F82-B38B3AB5F209}"/>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Text"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5AE86579-1941-4F05-7B8D-73C70F157A90}"/>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DB6565-EEE0-442A-8DC8-09FA435478BA}" type="datetime8">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9/17/2025 2:01 PM</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7" name="Slide Number Placeholder 6">
            <a:extLst>
              <a:ext uri="{FF2B5EF4-FFF2-40B4-BE49-F238E27FC236}">
                <a16:creationId xmlns:a16="http://schemas.microsoft.com/office/drawing/2014/main" id="{AFFAFF3B-594C-1D22-90BF-696AAAE63B02}"/>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Tree>
    <p:extLst>
      <p:ext uri="{BB962C8B-B14F-4D97-AF65-F5344CB8AC3E}">
        <p14:creationId xmlns:p14="http://schemas.microsoft.com/office/powerpoint/2010/main" val="319733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3661E-A767-47CC-93FD-5DE84E538F7F}" type="slidenum">
              <a:rPr lang="en-US" smtClean="0"/>
              <a:t>7</a:t>
            </a:fld>
            <a:endParaRPr lang="en-US"/>
          </a:p>
        </p:txBody>
      </p:sp>
    </p:spTree>
    <p:extLst>
      <p:ext uri="{BB962C8B-B14F-4D97-AF65-F5344CB8AC3E}">
        <p14:creationId xmlns:p14="http://schemas.microsoft.com/office/powerpoint/2010/main" val="3955691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23661E-A767-47CC-93FD-5DE84E538F7F}" type="slidenum">
              <a:rPr lang="en-US" smtClean="0"/>
              <a:t>8</a:t>
            </a:fld>
            <a:endParaRPr lang="en-US"/>
          </a:p>
        </p:txBody>
      </p:sp>
    </p:spTree>
    <p:extLst>
      <p:ext uri="{BB962C8B-B14F-4D97-AF65-F5344CB8AC3E}">
        <p14:creationId xmlns:p14="http://schemas.microsoft.com/office/powerpoint/2010/main" val="1787265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23661E-A767-47CC-93FD-5DE84E538F7F}" type="slidenum">
              <a:rPr lang="en-US" smtClean="0"/>
              <a:t>10</a:t>
            </a:fld>
            <a:endParaRPr lang="en-US"/>
          </a:p>
        </p:txBody>
      </p:sp>
    </p:spTree>
    <p:extLst>
      <p:ext uri="{BB962C8B-B14F-4D97-AF65-F5344CB8AC3E}">
        <p14:creationId xmlns:p14="http://schemas.microsoft.com/office/powerpoint/2010/main" val="691075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23661E-A767-47CC-93FD-5DE84E538F7F}" type="slidenum">
              <a:rPr lang="en-US" smtClean="0"/>
              <a:t>11</a:t>
            </a:fld>
            <a:endParaRPr lang="en-US"/>
          </a:p>
        </p:txBody>
      </p:sp>
    </p:spTree>
    <p:extLst>
      <p:ext uri="{BB962C8B-B14F-4D97-AF65-F5344CB8AC3E}">
        <p14:creationId xmlns:p14="http://schemas.microsoft.com/office/powerpoint/2010/main" val="3499279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EBE3F-815C-4346-B5FA-BCC620120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260430-3EC5-59A7-35BC-AF6FB76EBF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BF3DA3-8259-4E5A-19A3-15149136A101}"/>
              </a:ext>
            </a:extLst>
          </p:cNvPr>
          <p:cNvSpPr>
            <a:spLocks noGrp="1"/>
          </p:cNvSpPr>
          <p:nvPr>
            <p:ph type="body" idx="1"/>
          </p:nvPr>
        </p:nvSpPr>
        <p:spPr/>
        <p:txBody>
          <a:bodyPr/>
          <a:lstStyle/>
          <a:p>
            <a:pPr marL="0" indent="0">
              <a:buFont typeface="Arial" panose="020B0604020202020204" pitchFamily="34" charset="0"/>
              <a:buNone/>
            </a:pPr>
            <a:endParaRPr lang="en-US" b="0" i="0">
              <a:solidFill>
                <a:srgbClr val="000000"/>
              </a:solidFill>
              <a:effectLst/>
              <a:latin typeface="Segoe UI"/>
              <a:cs typeface="Segoe UI"/>
            </a:endParaRPr>
          </a:p>
        </p:txBody>
      </p:sp>
      <p:sp>
        <p:nvSpPr>
          <p:cNvPr id="4" name="Slide Number Placeholder 3">
            <a:extLst>
              <a:ext uri="{FF2B5EF4-FFF2-40B4-BE49-F238E27FC236}">
                <a16:creationId xmlns:a16="http://schemas.microsoft.com/office/drawing/2014/main" id="{BEF07708-9A0D-DDA2-7638-664E0523DFB3}"/>
              </a:ext>
            </a:extLst>
          </p:cNvPr>
          <p:cNvSpPr>
            <a:spLocks noGrp="1"/>
          </p:cNvSpPr>
          <p:nvPr>
            <p:ph type="sldNum" sz="quarter" idx="5"/>
          </p:nvPr>
        </p:nvSpPr>
        <p:spPr/>
        <p:txBody>
          <a:bodyPr/>
          <a:lstStyle/>
          <a:p>
            <a:fld id="{3B23661E-A767-47CC-93FD-5DE84E538F7F}" type="slidenum">
              <a:rPr lang="en-US" smtClean="0"/>
              <a:t>13</a:t>
            </a:fld>
            <a:endParaRPr lang="en-US"/>
          </a:p>
        </p:txBody>
      </p:sp>
    </p:spTree>
    <p:extLst>
      <p:ext uri="{BB962C8B-B14F-4D97-AF65-F5344CB8AC3E}">
        <p14:creationId xmlns:p14="http://schemas.microsoft.com/office/powerpoint/2010/main" val="466868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6D0F5-DEC4-A534-D04D-FFA637399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9AA68-2E9E-A49C-3008-3D280B379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C34D88-E116-6ABE-A173-86A1BB668A31}"/>
              </a:ext>
            </a:extLst>
          </p:cNvPr>
          <p:cNvSpPr>
            <a:spLocks noGrp="1"/>
          </p:cNvSpPr>
          <p:nvPr>
            <p:ph type="body" idx="1"/>
          </p:nvPr>
        </p:nvSpPr>
        <p:spPr/>
        <p:txBody>
          <a:bodyPr/>
          <a:lstStyle/>
          <a:p>
            <a:pPr marL="0" indent="0">
              <a:buFont typeface="Arial" panose="020B0604020202020204" pitchFamily="34" charset="0"/>
              <a:buNone/>
            </a:pPr>
            <a:endParaRPr lang="en-US" b="0" i="0">
              <a:solidFill>
                <a:srgbClr val="000000"/>
              </a:solidFill>
              <a:effectLst/>
              <a:latin typeface="Segoe UI"/>
              <a:cs typeface="Segoe UI"/>
            </a:endParaRPr>
          </a:p>
        </p:txBody>
      </p:sp>
      <p:sp>
        <p:nvSpPr>
          <p:cNvPr id="4" name="Slide Number Placeholder 3">
            <a:extLst>
              <a:ext uri="{FF2B5EF4-FFF2-40B4-BE49-F238E27FC236}">
                <a16:creationId xmlns:a16="http://schemas.microsoft.com/office/drawing/2014/main" id="{3B2DE374-D057-CE0B-AF7B-4D66805FCBFC}"/>
              </a:ext>
            </a:extLst>
          </p:cNvPr>
          <p:cNvSpPr>
            <a:spLocks noGrp="1"/>
          </p:cNvSpPr>
          <p:nvPr>
            <p:ph type="sldNum" sz="quarter" idx="5"/>
          </p:nvPr>
        </p:nvSpPr>
        <p:spPr/>
        <p:txBody>
          <a:bodyPr/>
          <a:lstStyle/>
          <a:p>
            <a:fld id="{3B23661E-A767-47CC-93FD-5DE84E538F7F}" type="slidenum">
              <a:rPr lang="en-US" smtClean="0"/>
              <a:t>14</a:t>
            </a:fld>
            <a:endParaRPr lang="en-US"/>
          </a:p>
        </p:txBody>
      </p:sp>
    </p:spTree>
    <p:extLst>
      <p:ext uri="{BB962C8B-B14F-4D97-AF65-F5344CB8AC3E}">
        <p14:creationId xmlns:p14="http://schemas.microsoft.com/office/powerpoint/2010/main" val="827755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B23661E-A767-47CC-93FD-5DE84E538F7F}" type="slidenum">
              <a:rPr lang="en-US" smtClean="0"/>
              <a:t>15</a:t>
            </a:fld>
            <a:endParaRPr lang="en-US"/>
          </a:p>
        </p:txBody>
      </p:sp>
    </p:spTree>
    <p:extLst>
      <p:ext uri="{BB962C8B-B14F-4D97-AF65-F5344CB8AC3E}">
        <p14:creationId xmlns:p14="http://schemas.microsoft.com/office/powerpoint/2010/main" val="1276986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0472C-4F57-8752-C821-26B0AAB2DC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5BF00-B8D2-1CB6-7619-BC98B2AC94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97B5F-DAFE-D6DC-29AF-1AB315127912}"/>
              </a:ext>
            </a:extLst>
          </p:cNvPr>
          <p:cNvSpPr>
            <a:spLocks noGrp="1"/>
          </p:cNvSpPr>
          <p:nvPr>
            <p:ph type="body" idx="1"/>
          </p:nvPr>
        </p:nvSpPr>
        <p:spPr/>
        <p:txBody>
          <a:bodyPr/>
          <a:lstStyle/>
          <a:p>
            <a:pPr marL="0" indent="0">
              <a:buFont typeface="Arial" panose="020B0604020202020204" pitchFamily="34" charset="0"/>
              <a:buNone/>
            </a:pPr>
            <a:endParaRPr lang="en-US" b="0" i="0">
              <a:solidFill>
                <a:srgbClr val="000000"/>
              </a:solidFill>
              <a:effectLst/>
              <a:latin typeface="Segoe UI"/>
              <a:cs typeface="Segoe UI"/>
            </a:endParaRPr>
          </a:p>
        </p:txBody>
      </p:sp>
      <p:sp>
        <p:nvSpPr>
          <p:cNvPr id="4" name="Slide Number Placeholder 3">
            <a:extLst>
              <a:ext uri="{FF2B5EF4-FFF2-40B4-BE49-F238E27FC236}">
                <a16:creationId xmlns:a16="http://schemas.microsoft.com/office/drawing/2014/main" id="{A8FF9D5E-5C47-2B12-7023-A68ED1AC28BF}"/>
              </a:ext>
            </a:extLst>
          </p:cNvPr>
          <p:cNvSpPr>
            <a:spLocks noGrp="1"/>
          </p:cNvSpPr>
          <p:nvPr>
            <p:ph type="sldNum" sz="quarter" idx="5"/>
          </p:nvPr>
        </p:nvSpPr>
        <p:spPr/>
        <p:txBody>
          <a:bodyPr/>
          <a:lstStyle/>
          <a:p>
            <a:fld id="{3B23661E-A767-47CC-93FD-5DE84E538F7F}" type="slidenum">
              <a:rPr lang="en-US" smtClean="0"/>
              <a:t>16</a:t>
            </a:fld>
            <a:endParaRPr lang="en-US"/>
          </a:p>
        </p:txBody>
      </p:sp>
    </p:spTree>
    <p:extLst>
      <p:ext uri="{BB962C8B-B14F-4D97-AF65-F5344CB8AC3E}">
        <p14:creationId xmlns:p14="http://schemas.microsoft.com/office/powerpoint/2010/main" val="3953100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48DFE-07DA-99C2-4600-2D87B6309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3384B-C77E-E3F8-CCC1-420701CDD2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0B3514-547E-B026-9FCE-799D7A449FF2}"/>
              </a:ext>
            </a:extLst>
          </p:cNvPr>
          <p:cNvSpPr>
            <a:spLocks noGrp="1"/>
          </p:cNvSpPr>
          <p:nvPr>
            <p:ph type="body" idx="1"/>
          </p:nvPr>
        </p:nvSpPr>
        <p:spPr/>
        <p:txBody>
          <a:bodyPr/>
          <a:lstStyle/>
          <a:p>
            <a:pPr marL="0" indent="0">
              <a:buFont typeface="Arial" panose="020B0604020202020204" pitchFamily="34" charset="0"/>
              <a:buNone/>
            </a:pPr>
            <a:endParaRPr lang="en-US" b="0" i="0" dirty="0">
              <a:solidFill>
                <a:srgbClr val="000000"/>
              </a:solidFill>
              <a:effectLst/>
              <a:latin typeface="Segoe UI"/>
              <a:cs typeface="Segoe UI"/>
            </a:endParaRPr>
          </a:p>
        </p:txBody>
      </p:sp>
      <p:sp>
        <p:nvSpPr>
          <p:cNvPr id="4" name="Slide Number Placeholder 3">
            <a:extLst>
              <a:ext uri="{FF2B5EF4-FFF2-40B4-BE49-F238E27FC236}">
                <a16:creationId xmlns:a16="http://schemas.microsoft.com/office/drawing/2014/main" id="{B7E81FBF-092E-0FCF-29D3-481622EF1090}"/>
              </a:ext>
            </a:extLst>
          </p:cNvPr>
          <p:cNvSpPr>
            <a:spLocks noGrp="1"/>
          </p:cNvSpPr>
          <p:nvPr>
            <p:ph type="sldNum" sz="quarter" idx="5"/>
          </p:nvPr>
        </p:nvSpPr>
        <p:spPr/>
        <p:txBody>
          <a:bodyPr/>
          <a:lstStyle/>
          <a:p>
            <a:fld id="{3B23661E-A767-47CC-93FD-5DE84E538F7F}" type="slidenum">
              <a:rPr lang="en-US" smtClean="0"/>
              <a:t>17</a:t>
            </a:fld>
            <a:endParaRPr lang="en-US"/>
          </a:p>
        </p:txBody>
      </p:sp>
    </p:spTree>
    <p:extLst>
      <p:ext uri="{BB962C8B-B14F-4D97-AF65-F5344CB8AC3E}">
        <p14:creationId xmlns:p14="http://schemas.microsoft.com/office/powerpoint/2010/main" val="2537816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81D06-993E-B66F-BF9A-3E05FA9A2B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FA36D3-5A5A-8683-146C-49C7A1F7D3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7AD568-B3D9-59F9-D9CF-6574A72C458A}"/>
              </a:ext>
            </a:extLst>
          </p:cNvPr>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endParaRPr lang="en-US" sz="800" dirty="0">
              <a:latin typeface="Abadi" panose="020B0604020104020204" pitchFamily="34" charset="0"/>
              <a:ea typeface="Calibri"/>
              <a:cs typeface="Calibri"/>
            </a:endParaRPr>
          </a:p>
        </p:txBody>
      </p:sp>
      <p:sp>
        <p:nvSpPr>
          <p:cNvPr id="4" name="Header Placeholder 3">
            <a:extLst>
              <a:ext uri="{FF2B5EF4-FFF2-40B4-BE49-F238E27FC236}">
                <a16:creationId xmlns:a16="http://schemas.microsoft.com/office/drawing/2014/main" id="{6FE738DF-7E14-2B75-2519-90A78DD587FE}"/>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5" name="Footer Placeholder 4">
            <a:extLst>
              <a:ext uri="{FF2B5EF4-FFF2-40B4-BE49-F238E27FC236}">
                <a16:creationId xmlns:a16="http://schemas.microsoft.com/office/drawing/2014/main" id="{0A3E092D-5371-B1C6-A726-00547B503596}"/>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Text"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23FF713B-8F4C-F2E1-460B-2A8A45083E3B}"/>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DB6565-EEE0-442A-8DC8-09FA435478BA}" type="datetime8">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9/17/2025 2:01 PM</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
        <p:nvSpPr>
          <p:cNvPr id="7" name="Slide Number Placeholder 6">
            <a:extLst>
              <a:ext uri="{FF2B5EF4-FFF2-40B4-BE49-F238E27FC236}">
                <a16:creationId xmlns:a16="http://schemas.microsoft.com/office/drawing/2014/main" id="{F9DFFAD5-1791-627A-30AE-CA539AACCACD}"/>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Tree>
    <p:extLst>
      <p:ext uri="{BB962C8B-B14F-4D97-AF65-F5344CB8AC3E}">
        <p14:creationId xmlns:p14="http://schemas.microsoft.com/office/powerpoint/2010/main" val="2428527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As mentioned earlier, there are some integration into the client apps, which involves UI engineering efforts.</a:t>
            </a:r>
          </a:p>
          <a:p>
            <a:r>
              <a:rPr lang="en-US" b="0"/>
              <a:t>In order to ensure the experience felt native and intuitive across multiple products, we used Fluentui, an open source UI framework that has Unified common UI elements and theming. With it, we built our unified UI effortlessly.</a:t>
            </a:r>
          </a:p>
          <a:p>
            <a:r>
              <a:rPr lang="en-US" b="0"/>
              <a:t>In addition to unified UI, </a:t>
            </a:r>
          </a:p>
          <a:p>
            <a:r>
              <a:rPr lang="en-US" b="0"/>
              <a:t>When building UI applications, we have the two core components: CSS stylesheet defines colors, spacing, etc., functions written in JavaScript which do all the logic jobs. Before sending these resources to the client such as browser for users to see the final app, there is a build process to minimize the resource to ensure the size is minimal, and only necessary resources are used. Less memory is used in the device and users can have smooth experience.</a:t>
            </a:r>
          </a:p>
          <a:p>
            <a:r>
              <a:rPr lang="en-US" b="0"/>
              <a:t>How do we achieve the minimal sizes? We used granular atomic styling and tree-shaking features from fluentui:</a:t>
            </a:r>
          </a:p>
          <a:p>
            <a:r>
              <a:rPr lang="en-US" b="0"/>
              <a:t>Granular atomic styling is to write simple </a:t>
            </a:r>
            <a:r>
              <a:rPr lang="en-US" b="0" err="1"/>
              <a:t>css</a:t>
            </a:r>
            <a:r>
              <a:rPr lang="en-US" b="0"/>
              <a:t> styles –  instead of creating giant styles with multiple style rules, we create small styles that does only one thing, this is useful in the build process to drop unused styles in the final bundle. </a:t>
            </a:r>
          </a:p>
          <a:p>
            <a:r>
              <a:rPr lang="en-US" b="0"/>
              <a:t>Similarly, tree shaking will drop the unused JS functions. </a:t>
            </a:r>
          </a:p>
          <a:p>
            <a:r>
              <a:rPr lang="en-US" b="0"/>
              <a:t>Additionally, we also use smart runtime client caches to prevent the recalculations on the layouts and elements rendering. </a:t>
            </a:r>
          </a:p>
          <a:p>
            <a:r>
              <a:rPr lang="en-US" b="0"/>
              <a:t>Finally, Fluentui supports high standard A11y out of box. The UI elements we adopted from fluentui have been tested thoroughly to adhere the inclusive design principal. </a:t>
            </a:r>
          </a:p>
          <a:p>
            <a:r>
              <a:rPr lang="en-US" b="0"/>
              <a:t>On top of that, we also conduct strict A11y tests on our products as a whole.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B23661E-A767-47CC-93FD-5DE84E538F7F}" type="slidenum">
              <a:rPr lang="en-US" smtClean="0"/>
              <a:t>20</a:t>
            </a:fld>
            <a:endParaRPr lang="en-US"/>
          </a:p>
        </p:txBody>
      </p:sp>
    </p:spTree>
    <p:extLst>
      <p:ext uri="{BB962C8B-B14F-4D97-AF65-F5344CB8AC3E}">
        <p14:creationId xmlns:p14="http://schemas.microsoft.com/office/powerpoint/2010/main" val="3730926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600" kern="1200">
                <a:solidFill>
                  <a:schemeClr val="tx1"/>
                </a:solidFill>
                <a:effectLst/>
                <a:latin typeface="+mn-lt"/>
                <a:ea typeface="+mn-ea"/>
                <a:cs typeface="+mn-cs"/>
              </a:rPr>
              <a:t>In addition to all the powerful benefits we get from this library, we also apply our own strategies to further improve the performance on the web engineering:  </a:t>
            </a:r>
          </a:p>
          <a:p>
            <a:r>
              <a:rPr lang="en-CA" sz="600" b="1" kern="1200">
                <a:solidFill>
                  <a:schemeClr val="tx1"/>
                </a:solidFill>
                <a:effectLst/>
                <a:latin typeface="+mn-lt"/>
                <a:ea typeface="+mn-ea"/>
                <a:cs typeface="+mn-cs"/>
              </a:rPr>
              <a:t>Location-aware delivery</a:t>
            </a:r>
            <a:br>
              <a:rPr lang="en-CA" sz="600" kern="1200">
                <a:solidFill>
                  <a:schemeClr val="tx1"/>
                </a:solidFill>
                <a:effectLst/>
                <a:latin typeface="+mn-lt"/>
                <a:ea typeface="+mn-ea"/>
                <a:cs typeface="+mn-cs"/>
              </a:rPr>
            </a:br>
            <a:r>
              <a:rPr lang="en-CA" sz="600" kern="1200">
                <a:solidFill>
                  <a:schemeClr val="tx1"/>
                </a:solidFill>
                <a:effectLst/>
                <a:latin typeface="+mn-lt"/>
                <a:ea typeface="+mn-ea"/>
                <a:cs typeface="+mn-cs"/>
              </a:rPr>
              <a:t>Data services and CDN resources are served using location strategies. Content is delivered from servers physically closer to the user, ensuring faster load times.</a:t>
            </a:r>
          </a:p>
          <a:p>
            <a:r>
              <a:rPr lang="en-CA" sz="600" b="1" kern="1200">
                <a:solidFill>
                  <a:schemeClr val="tx1"/>
                </a:solidFill>
                <a:effectLst/>
                <a:latin typeface="+mn-lt"/>
                <a:ea typeface="+mn-ea"/>
                <a:cs typeface="+mn-cs"/>
              </a:rPr>
              <a:t>Render-as-you-fetch pattern</a:t>
            </a:r>
            <a:br>
              <a:rPr lang="en-CA" sz="600" kern="1200">
                <a:solidFill>
                  <a:schemeClr val="tx1"/>
                </a:solidFill>
                <a:effectLst/>
                <a:latin typeface="+mn-lt"/>
                <a:ea typeface="+mn-ea"/>
                <a:cs typeface="+mn-cs"/>
              </a:rPr>
            </a:br>
            <a:r>
              <a:rPr lang="en-CA" sz="600" kern="1200">
                <a:solidFill>
                  <a:schemeClr val="tx1"/>
                </a:solidFill>
                <a:effectLst/>
                <a:latin typeface="+mn-lt"/>
                <a:ea typeface="+mn-ea"/>
                <a:cs typeface="+mn-cs"/>
              </a:rPr>
              <a:t>Traditionally, data is requested after the UI is ready. In our approach, we fetch data as soon as possible, in parallel with rendering, so the UI doesn’t block data retrieval. This results in a smoother and faster content load. </a:t>
            </a:r>
          </a:p>
          <a:p>
            <a:r>
              <a:rPr lang="en-CA" sz="600" kern="1200">
                <a:solidFill>
                  <a:schemeClr val="tx1"/>
                </a:solidFill>
                <a:effectLst/>
                <a:latin typeface="+mn-lt"/>
                <a:ea typeface="+mn-ea"/>
                <a:cs typeface="+mn-cs"/>
              </a:rPr>
              <a:t> </a:t>
            </a:r>
          </a:p>
          <a:p>
            <a:pPr lvl="2"/>
            <a:r>
              <a:rPr lang="en-US" sz="600" b="1" i="0" kern="1200">
                <a:solidFill>
                  <a:schemeClr val="tx1"/>
                </a:solidFill>
                <a:effectLst/>
                <a:latin typeface="+mn-lt"/>
                <a:ea typeface="+mn-ea"/>
                <a:cs typeface="+mn-cs"/>
              </a:rPr>
              <a:t>Early Data Fetching</a:t>
            </a:r>
            <a:r>
              <a:rPr lang="en-US" sz="600" b="0" i="0" kern="1200">
                <a:solidFill>
                  <a:schemeClr val="tx1"/>
                </a:solidFill>
                <a:effectLst/>
                <a:latin typeface="+mn-lt"/>
                <a:ea typeface="+mn-ea"/>
                <a:cs typeface="+mn-cs"/>
              </a:rPr>
              <a:t>:</a:t>
            </a:r>
          </a:p>
          <a:p>
            <a:pPr lvl="3"/>
            <a:r>
              <a:rPr lang="en-US" sz="600" b="0" i="0" kern="1200">
                <a:solidFill>
                  <a:schemeClr val="tx1"/>
                </a:solidFill>
                <a:effectLst/>
                <a:latin typeface="+mn-lt"/>
                <a:ea typeface="+mn-ea"/>
                <a:cs typeface="+mn-cs"/>
              </a:rPr>
              <a:t>Instead of waiting for a component to mount before fetching data, you initiate the fetch during an earlier phase, such as when a route is matched or a user action is triggered.</a:t>
            </a:r>
          </a:p>
          <a:p>
            <a:pPr lvl="2"/>
            <a:r>
              <a:rPr lang="en-US" sz="600" b="1" i="0" kern="1200">
                <a:solidFill>
                  <a:schemeClr val="tx1"/>
                </a:solidFill>
                <a:effectLst/>
                <a:latin typeface="+mn-lt"/>
                <a:ea typeface="+mn-ea"/>
                <a:cs typeface="+mn-cs"/>
              </a:rPr>
              <a:t>Preloading Data</a:t>
            </a:r>
            <a:r>
              <a:rPr lang="en-US" sz="600" b="0" i="0" kern="1200">
                <a:solidFill>
                  <a:schemeClr val="tx1"/>
                </a:solidFill>
                <a:effectLst/>
                <a:latin typeface="+mn-lt"/>
                <a:ea typeface="+mn-ea"/>
                <a:cs typeface="+mn-cs"/>
              </a:rPr>
              <a:t>:</a:t>
            </a:r>
          </a:p>
          <a:p>
            <a:pPr lvl="3"/>
            <a:r>
              <a:rPr lang="en-US" sz="600" b="0" i="0" kern="1200">
                <a:solidFill>
                  <a:schemeClr val="tx1"/>
                </a:solidFill>
                <a:effectLst/>
                <a:latin typeface="+mn-lt"/>
                <a:ea typeface="+mn-ea"/>
                <a:cs typeface="+mn-cs"/>
              </a:rPr>
              <a:t>The fetched data is stored in a way that it can be accessed immediately when the component renders. </a:t>
            </a:r>
          </a:p>
          <a:p>
            <a:endParaRPr lang="en-CA" sz="600" kern="1200">
              <a:solidFill>
                <a:schemeClr val="tx1"/>
              </a:solidFill>
              <a:effectLst/>
              <a:latin typeface="+mn-lt"/>
              <a:ea typeface="+mn-ea"/>
              <a:cs typeface="+mn-cs"/>
            </a:endParaRPr>
          </a:p>
          <a:p>
            <a:endParaRPr lang="en-CA" sz="600" kern="1200">
              <a:solidFill>
                <a:schemeClr val="tx1"/>
              </a:solidFill>
              <a:effectLst/>
              <a:latin typeface="+mn-lt"/>
              <a:ea typeface="+mn-ea"/>
              <a:cs typeface="+mn-cs"/>
            </a:endParaRPr>
          </a:p>
          <a:p>
            <a:r>
              <a:rPr lang="en-CA" sz="600" b="1" kern="1200">
                <a:solidFill>
                  <a:schemeClr val="tx1"/>
                </a:solidFill>
                <a:effectLst/>
                <a:latin typeface="+mn-lt"/>
                <a:ea typeface="+mn-ea"/>
                <a:cs typeface="+mn-cs"/>
              </a:rPr>
              <a:t>Caching</a:t>
            </a:r>
            <a:br>
              <a:rPr lang="en-CA" sz="600" kern="1200">
                <a:solidFill>
                  <a:schemeClr val="tx1"/>
                </a:solidFill>
                <a:effectLst/>
                <a:latin typeface="+mn-lt"/>
                <a:ea typeface="+mn-ea"/>
                <a:cs typeface="+mn-cs"/>
              </a:rPr>
            </a:br>
            <a:r>
              <a:rPr lang="en-CA" sz="600" kern="1200">
                <a:solidFill>
                  <a:schemeClr val="tx1"/>
                </a:solidFill>
                <a:effectLst/>
                <a:latin typeface="+mn-lt"/>
                <a:ea typeface="+mn-ea"/>
                <a:cs typeface="+mn-cs"/>
              </a:rPr>
              <a:t>We leverage both client-side and server-side caching to reduce redundant complex computations and requests to improve responsiveness.</a:t>
            </a:r>
            <a:br>
              <a:rPr lang="en-CA" sz="600" kern="1200">
                <a:solidFill>
                  <a:schemeClr val="tx1"/>
                </a:solidFill>
                <a:effectLst/>
                <a:latin typeface="+mn-lt"/>
                <a:ea typeface="+mn-ea"/>
                <a:cs typeface="+mn-cs"/>
              </a:rPr>
            </a:br>
            <a:endParaRPr lang="en-CA" sz="600" kern="1200">
              <a:solidFill>
                <a:schemeClr val="tx1"/>
              </a:solidFill>
              <a:effectLst/>
              <a:latin typeface="+mn-lt"/>
              <a:ea typeface="+mn-ea"/>
              <a:cs typeface="+mn-cs"/>
            </a:endParaRPr>
          </a:p>
          <a:p>
            <a:r>
              <a:rPr lang="en-CA" sz="600" b="1" kern="1200">
                <a:solidFill>
                  <a:schemeClr val="tx1"/>
                </a:solidFill>
                <a:effectLst/>
                <a:latin typeface="+mn-lt"/>
                <a:ea typeface="+mn-ea"/>
                <a:cs typeface="+mn-cs"/>
              </a:rPr>
              <a:t>Continuous performance monitoring</a:t>
            </a:r>
            <a:br>
              <a:rPr lang="en-CA" sz="600" kern="1200">
                <a:solidFill>
                  <a:schemeClr val="tx1"/>
                </a:solidFill>
                <a:effectLst/>
                <a:latin typeface="+mn-lt"/>
                <a:ea typeface="+mn-ea"/>
                <a:cs typeface="+mn-cs"/>
              </a:rPr>
            </a:br>
            <a:r>
              <a:rPr lang="en-CA" sz="600" kern="1200">
                <a:solidFill>
                  <a:schemeClr val="tx1"/>
                </a:solidFill>
                <a:effectLst/>
                <a:latin typeface="+mn-lt"/>
                <a:ea typeface="+mn-ea"/>
                <a:cs typeface="+mn-cs"/>
              </a:rPr>
              <a:t>We track performance metrics to identify areas for improvement.</a:t>
            </a:r>
            <a:br>
              <a:rPr lang="en-CA" sz="600" kern="1200">
                <a:solidFill>
                  <a:schemeClr val="tx1"/>
                </a:solidFill>
                <a:effectLst/>
                <a:latin typeface="+mn-lt"/>
                <a:ea typeface="+mn-ea"/>
                <a:cs typeface="+mn-cs"/>
              </a:rPr>
            </a:br>
            <a:r>
              <a:rPr lang="en-CA" sz="600" kern="1200">
                <a:solidFill>
                  <a:schemeClr val="tx1"/>
                </a:solidFill>
                <a:effectLst/>
                <a:latin typeface="+mn-lt"/>
                <a:ea typeface="+mn-ea"/>
                <a:cs typeface="+mn-cs"/>
              </a:rPr>
              <a:t>We measure load times with respect for user privacy and collect feedback to focus our efforts on what matters most.</a:t>
            </a:r>
          </a:p>
          <a:p>
            <a:r>
              <a:rPr lang="en-CA" sz="600" kern="1200">
                <a:solidFill>
                  <a:schemeClr val="tx1"/>
                </a:solidFill>
                <a:effectLst/>
                <a:latin typeface="+mn-lt"/>
                <a:ea typeface="+mn-ea"/>
                <a:cs typeface="+mn-cs"/>
              </a:rPr>
              <a:t>Together with Service performance boosts, the feature itself is designed to feel fast and native—it truly belongs in the M365 ecosystem.</a:t>
            </a:r>
          </a:p>
          <a:p>
            <a:r>
              <a:rPr lang="en-CA" sz="600" kern="1200">
                <a:solidFill>
                  <a:schemeClr val="tx1"/>
                </a:solidFill>
                <a:effectLst/>
                <a:latin typeface="+mn-lt"/>
                <a:ea typeface="+mn-ea"/>
                <a:cs typeface="+mn-cs"/>
              </a:rPr>
              <a:t>We’ll talk about Service performance in the upcoming section: Service insights.</a:t>
            </a:r>
          </a:p>
          <a:p>
            <a:endParaRPr lang="en-US"/>
          </a:p>
          <a:p>
            <a:endParaRPr lang="en-US"/>
          </a:p>
        </p:txBody>
      </p:sp>
      <p:sp>
        <p:nvSpPr>
          <p:cNvPr id="4" name="Slide Number Placeholder 3"/>
          <p:cNvSpPr>
            <a:spLocks noGrp="1"/>
          </p:cNvSpPr>
          <p:nvPr>
            <p:ph type="sldNum" sz="quarter" idx="5"/>
          </p:nvPr>
        </p:nvSpPr>
        <p:spPr/>
        <p:txBody>
          <a:bodyPr/>
          <a:lstStyle/>
          <a:p>
            <a:fld id="{3B23661E-A767-47CC-93FD-5DE84E538F7F}" type="slidenum">
              <a:rPr lang="en-US" smtClean="0"/>
              <a:t>21</a:t>
            </a:fld>
            <a:endParaRPr lang="en-US"/>
          </a:p>
        </p:txBody>
      </p:sp>
    </p:spTree>
    <p:extLst>
      <p:ext uri="{BB962C8B-B14F-4D97-AF65-F5344CB8AC3E}">
        <p14:creationId xmlns:p14="http://schemas.microsoft.com/office/powerpoint/2010/main" val="510390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108EF-EB61-5EEF-7EC0-4AA710A2D1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EDAA1-7CA8-B748-E5D8-A6741E8C6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70654E-2723-2451-BBC2-5A1E68029E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FF20E2-866F-E47B-C61F-69E1115A0AAF}"/>
              </a:ext>
            </a:extLst>
          </p:cNvPr>
          <p:cNvSpPr>
            <a:spLocks noGrp="1"/>
          </p:cNvSpPr>
          <p:nvPr>
            <p:ph type="sldNum" sz="quarter" idx="5"/>
          </p:nvPr>
        </p:nvSpPr>
        <p:spPr/>
        <p:txBody>
          <a:bodyPr/>
          <a:lstStyle/>
          <a:p>
            <a:fld id="{3B23661E-A767-47CC-93FD-5DE84E538F7F}" type="slidenum">
              <a:rPr lang="en-US" smtClean="0"/>
              <a:t>23</a:t>
            </a:fld>
            <a:endParaRPr lang="en-US"/>
          </a:p>
        </p:txBody>
      </p:sp>
    </p:spTree>
    <p:extLst>
      <p:ext uri="{BB962C8B-B14F-4D97-AF65-F5344CB8AC3E}">
        <p14:creationId xmlns:p14="http://schemas.microsoft.com/office/powerpoint/2010/main" val="762181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B23661E-A767-47CC-93FD-5DE84E538F7F}" type="slidenum">
              <a:rPr lang="en-US" smtClean="0"/>
              <a:t>24</a:t>
            </a:fld>
            <a:endParaRPr lang="en-US"/>
          </a:p>
        </p:txBody>
      </p:sp>
    </p:spTree>
    <p:extLst>
      <p:ext uri="{BB962C8B-B14F-4D97-AF65-F5344CB8AC3E}">
        <p14:creationId xmlns:p14="http://schemas.microsoft.com/office/powerpoint/2010/main" val="1144608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23661E-A767-47CC-93FD-5DE84E538F7F}" type="slidenum">
              <a:rPr lang="en-US" smtClean="0"/>
              <a:t>26</a:t>
            </a:fld>
            <a:endParaRPr lang="en-US"/>
          </a:p>
        </p:txBody>
      </p:sp>
    </p:spTree>
    <p:extLst>
      <p:ext uri="{BB962C8B-B14F-4D97-AF65-F5344CB8AC3E}">
        <p14:creationId xmlns:p14="http://schemas.microsoft.com/office/powerpoint/2010/main" val="356293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23661E-A767-47CC-93FD-5DE84E538F7F}" type="slidenum">
              <a:rPr lang="en-US" smtClean="0"/>
              <a:t>27</a:t>
            </a:fld>
            <a:endParaRPr lang="en-US"/>
          </a:p>
        </p:txBody>
      </p:sp>
    </p:spTree>
    <p:extLst>
      <p:ext uri="{BB962C8B-B14F-4D97-AF65-F5344CB8AC3E}">
        <p14:creationId xmlns:p14="http://schemas.microsoft.com/office/powerpoint/2010/main" val="3866228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8.png"/><Relationship Id="rId4" Type="http://schemas.openxmlformats.org/officeDocument/2006/relationships/image" Target="../media/image2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C2C4-9465-E7E0-7BE9-86A26DFC42F2}"/>
              </a:ext>
            </a:extLst>
          </p:cNvPr>
          <p:cNvSpPr>
            <a:spLocks noGrp="1"/>
          </p:cNvSpPr>
          <p:nvPr>
            <p:ph type="title"/>
          </p:nvPr>
        </p:nvSpPr>
        <p:spPr>
          <a:xfrm>
            <a:off x="495300" y="444095"/>
            <a:ext cx="11201400" cy="889405"/>
          </a:xfrm>
        </p:spPr>
        <p:txBody>
          <a:bodyPr anchor="t"/>
          <a:lstStyle/>
          <a:p>
            <a:r>
              <a:rPr lang="en-US"/>
              <a:t>Click to edit Master title style</a:t>
            </a:r>
          </a:p>
        </p:txBody>
      </p:sp>
      <p:sp>
        <p:nvSpPr>
          <p:cNvPr id="6" name="Rectangle 5">
            <a:extLst>
              <a:ext uri="{FF2B5EF4-FFF2-40B4-BE49-F238E27FC236}">
                <a16:creationId xmlns:a16="http://schemas.microsoft.com/office/drawing/2014/main" id="{13B6268A-8C5A-79C7-F256-9D7F5556F6C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9012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C2C4-9465-E7E0-7BE9-86A26DFC42F2}"/>
              </a:ext>
            </a:extLst>
          </p:cNvPr>
          <p:cNvSpPr>
            <a:spLocks noGrp="1"/>
          </p:cNvSpPr>
          <p:nvPr>
            <p:ph type="title"/>
          </p:nvPr>
        </p:nvSpPr>
        <p:spPr>
          <a:xfrm>
            <a:off x="495300" y="802540"/>
            <a:ext cx="2011680" cy="2694126"/>
          </a:xfrm>
        </p:spPr>
        <p:txBody>
          <a:bodyPr anchor="t"/>
          <a:lstStyle>
            <a:lvl1pPr>
              <a:defRPr sz="2200"/>
            </a:lvl1pPr>
          </a:lstStyle>
          <a:p>
            <a:r>
              <a:rPr lang="en-US"/>
              <a:t>Click to edit Master title style</a:t>
            </a:r>
          </a:p>
        </p:txBody>
      </p:sp>
      <p:sp>
        <p:nvSpPr>
          <p:cNvPr id="6" name="Rectangle 5">
            <a:extLst>
              <a:ext uri="{FF2B5EF4-FFF2-40B4-BE49-F238E27FC236}">
                <a16:creationId xmlns:a16="http://schemas.microsoft.com/office/drawing/2014/main" id="{13B6268A-8C5A-79C7-F256-9D7F5556F6C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4">
            <a:extLst>
              <a:ext uri="{FF2B5EF4-FFF2-40B4-BE49-F238E27FC236}">
                <a16:creationId xmlns:a16="http://schemas.microsoft.com/office/drawing/2014/main" id="{110C3206-54EC-E545-5D96-0ACA99E4DE18}"/>
              </a:ext>
            </a:extLst>
          </p:cNvPr>
          <p:cNvSpPr txBox="1">
            <a:spLocks/>
          </p:cNvSpPr>
          <p:nvPr userDrawn="1"/>
        </p:nvSpPr>
        <p:spPr>
          <a:xfrm>
            <a:off x="495300" y="458725"/>
            <a:ext cx="1963102" cy="246221"/>
          </a:xfrm>
          <a:prstGeom prst="rect">
            <a:avLst/>
          </a:prstGeom>
        </p:spPr>
        <p:txBody>
          <a:bodyPr vert="horz" wrap="square" lIns="0" tIns="0" rIns="0" bIns="0" rtlCol="0">
            <a:spAutoFit/>
          </a:bodyPr>
          <a:lstStyle>
            <a:lvl1pPr marL="0" marR="0" indent="0" algn="l" defTabSz="914400" rtl="0" eaLnBrk="1" fontAlgn="auto" latinLnBrk="0" hangingPunct="1">
              <a:lnSpc>
                <a:spcPct val="100000"/>
              </a:lnSpc>
              <a:spcBef>
                <a:spcPct val="0"/>
              </a:spcBef>
              <a:spcAft>
                <a:spcPts val="0"/>
              </a:spcAft>
              <a:buClrTx/>
              <a:buSzPct val="90000"/>
              <a:buFont typeface="Wingdings" panose="05000000000000000000" pitchFamily="2" charset="2"/>
              <a:buNone/>
              <a:tabLst/>
              <a:defRPr lang="en-US" sz="1600" b="1" i="0" kern="1200" cap="none" spc="300" baseline="0" dirty="0" smtClean="0">
                <a:ln w="3175">
                  <a:noFill/>
                </a:ln>
                <a:gradFill>
                  <a:gsLst>
                    <a:gs pos="0">
                      <a:srgbClr val="0078D4"/>
                    </a:gs>
                    <a:gs pos="99000">
                      <a:srgbClr val="C347C6"/>
                    </a:gs>
                  </a:gsLst>
                  <a:lin ang="2700000" scaled="0"/>
                </a:gradFill>
                <a:effectLst/>
                <a:latin typeface="+mj-lt"/>
                <a:ea typeface="+mn-ea"/>
                <a:cs typeface="Segoe UI Semibold"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Pct val="90000"/>
              <a:buFont typeface="Wingdings" panose="05000000000000000000" pitchFamily="2" charset="2"/>
              <a:buNone/>
              <a:tabLst/>
              <a:defRPr/>
            </a:pPr>
            <a:r>
              <a:rPr kumimoji="0" lang="en-US" sz="1600" b="1" i="0" u="none" strike="noStrike" kern="1200" cap="none" spc="300" normalizeH="0" baseline="0" noProof="0">
                <a:ln w="3175">
                  <a:noFill/>
                </a:ln>
                <a:gradFill>
                  <a:gsLst>
                    <a:gs pos="0">
                      <a:srgbClr val="0078D4"/>
                    </a:gs>
                    <a:gs pos="99000">
                      <a:srgbClr val="C347C6"/>
                    </a:gs>
                  </a:gsLst>
                  <a:lin ang="2700000" scaled="0"/>
                </a:gradFill>
                <a:effectLst/>
                <a:uLnTx/>
                <a:uFillTx/>
                <a:latin typeface="Segoe UI Semibold"/>
                <a:ea typeface="+mn-ea"/>
                <a:cs typeface="Segoe UI Semibold" panose="020B0502040204020203" pitchFamily="34" charset="0"/>
              </a:rPr>
              <a:t>PEOPLE SKILLS</a:t>
            </a:r>
          </a:p>
        </p:txBody>
      </p:sp>
    </p:spTree>
    <p:extLst>
      <p:ext uri="{BB962C8B-B14F-4D97-AF65-F5344CB8AC3E}">
        <p14:creationId xmlns:p14="http://schemas.microsoft.com/office/powerpoint/2010/main" val="1231424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descr="A close-up of a colorful spiral&#10;&#10;Description automatically generated">
            <a:extLst>
              <a:ext uri="{FF2B5EF4-FFF2-40B4-BE49-F238E27FC236}">
                <a16:creationId xmlns:a16="http://schemas.microsoft.com/office/drawing/2014/main" id="{05AD6BD6-B499-AF84-E9A5-BE7C78BBE3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108F13F4-2AA0-2751-9C54-183410D351E2}"/>
              </a:ext>
            </a:extLst>
          </p:cNvPr>
          <p:cNvSpPr/>
          <p:nvPr userDrawn="1"/>
        </p:nvSpPr>
        <p:spPr>
          <a:xfrm>
            <a:off x="0" y="0"/>
            <a:ext cx="6616700" cy="6858000"/>
          </a:xfrm>
          <a:prstGeom prst="rect">
            <a:avLst/>
          </a:prstGeom>
          <a:gradFill flip="none" rotWithShape="1">
            <a:gsLst>
              <a:gs pos="26000">
                <a:schemeClr val="bg1">
                  <a:alpha val="58000"/>
                </a:schemeClr>
              </a:gs>
              <a:gs pos="70000">
                <a:schemeClr val="bg1">
                  <a:alpha val="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ADF4F93-13B7-9E90-F2C3-66C182809D1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colorful spiral&#10;&#10;Description automatically generated">
            <a:extLst>
              <a:ext uri="{FF2B5EF4-FFF2-40B4-BE49-F238E27FC236}">
                <a16:creationId xmlns:a16="http://schemas.microsoft.com/office/drawing/2014/main" id="{799145B4-A11C-C3DF-BA47-3700F47BF4E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8000" y="2282624"/>
            <a:ext cx="8534400" cy="3006050"/>
          </a:xfrm>
          <a:prstGeom prst="roundRect">
            <a:avLst>
              <a:gd name="adj" fmla="val 16667"/>
            </a:avLst>
          </a:prstGeom>
          <a:ln>
            <a:noFill/>
          </a:ln>
          <a:effectLst>
            <a:softEdge rad="0"/>
          </a:effectLst>
          <a:scene3d>
            <a:camera prst="orthographicFront"/>
            <a:lightRig rig="contrasting" dir="t">
              <a:rot lat="0" lon="0" rev="4200000"/>
            </a:lightRig>
          </a:scene3d>
          <a:sp3d prstMaterial="plastic">
            <a:bevelT w="0" h="0" prst="relaxedInset"/>
            <a:contourClr>
              <a:srgbClr val="969696"/>
            </a:contourClr>
          </a:sp3d>
        </p:spPr>
      </p:pic>
      <p:sp>
        <p:nvSpPr>
          <p:cNvPr id="4" name="Rectangle: Rounded Corners 3">
            <a:extLst>
              <a:ext uri="{FF2B5EF4-FFF2-40B4-BE49-F238E27FC236}">
                <a16:creationId xmlns:a16="http://schemas.microsoft.com/office/drawing/2014/main" id="{6CFC3848-31B0-12FC-5D3C-1FC94FD228E5}"/>
              </a:ext>
            </a:extLst>
          </p:cNvPr>
          <p:cNvSpPr/>
          <p:nvPr userDrawn="1"/>
        </p:nvSpPr>
        <p:spPr>
          <a:xfrm>
            <a:off x="508000" y="2282623"/>
            <a:ext cx="8534400" cy="3006050"/>
          </a:xfrm>
          <a:prstGeom prst="roundRect">
            <a:avLst/>
          </a:prstGeom>
          <a:gradFill flip="none" rotWithShape="1">
            <a:gsLst>
              <a:gs pos="89000">
                <a:schemeClr val="bg1">
                  <a:alpha val="21000"/>
                </a:schemeClr>
              </a:gs>
              <a:gs pos="100000">
                <a:schemeClr val="bg1">
                  <a:alpha val="58000"/>
                </a:schemeClr>
              </a:gs>
            </a:gsLst>
            <a:path path="rect">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57DF3D89-1F38-68AF-6810-97AA81AC8C89}"/>
              </a:ext>
            </a:extLst>
          </p:cNvPr>
          <p:cNvSpPr/>
          <p:nvPr userDrawn="1"/>
        </p:nvSpPr>
        <p:spPr>
          <a:xfrm>
            <a:off x="968887" y="4124123"/>
            <a:ext cx="7552813" cy="70788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agnify" title="Icon of a magnifying glass">
            <a:extLst>
              <a:ext uri="{FF2B5EF4-FFF2-40B4-BE49-F238E27FC236}">
                <a16:creationId xmlns:a16="http://schemas.microsoft.com/office/drawing/2014/main" id="{B5E74FB4-99CE-B56C-F3BE-9224CCF064E1}"/>
              </a:ext>
            </a:extLst>
          </p:cNvPr>
          <p:cNvSpPr>
            <a:spLocks noChangeAspect="1" noEditPoints="1"/>
          </p:cNvSpPr>
          <p:nvPr userDrawn="1"/>
        </p:nvSpPr>
        <p:spPr bwMode="auto">
          <a:xfrm flipH="1">
            <a:off x="7929465" y="4314225"/>
            <a:ext cx="308170" cy="302281"/>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Title 15">
            <a:extLst>
              <a:ext uri="{FF2B5EF4-FFF2-40B4-BE49-F238E27FC236}">
                <a16:creationId xmlns:a16="http://schemas.microsoft.com/office/drawing/2014/main" id="{1AB79229-7EF8-8D54-ED6D-2A2E11C74F94}"/>
              </a:ext>
            </a:extLst>
          </p:cNvPr>
          <p:cNvSpPr>
            <a:spLocks noGrp="1"/>
          </p:cNvSpPr>
          <p:nvPr>
            <p:ph type="title"/>
          </p:nvPr>
        </p:nvSpPr>
        <p:spPr>
          <a:xfrm>
            <a:off x="912421" y="3202170"/>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24" name="Text Placeholder 23">
            <a:extLst>
              <a:ext uri="{FF2B5EF4-FFF2-40B4-BE49-F238E27FC236}">
                <a16:creationId xmlns:a16="http://schemas.microsoft.com/office/drawing/2014/main" id="{44FD65AF-CF48-C43D-0B1B-B1AD516E4D77}"/>
              </a:ext>
            </a:extLst>
          </p:cNvPr>
          <p:cNvSpPr>
            <a:spLocks noGrp="1"/>
          </p:cNvSpPr>
          <p:nvPr>
            <p:ph type="body" sz="quarter" idx="10"/>
          </p:nvPr>
        </p:nvSpPr>
        <p:spPr>
          <a:xfrm>
            <a:off x="980803" y="4236857"/>
            <a:ext cx="6823075" cy="454517"/>
          </a:xfrm>
        </p:spPr>
        <p:txBody>
          <a:bodyPr/>
          <a:lstStyle>
            <a:lvl1pPr marL="0" indent="0">
              <a:buNone/>
              <a:defRPr/>
            </a:lvl1pPr>
          </a:lstStyle>
          <a:p>
            <a:pPr lvl="0"/>
            <a:r>
              <a:rPr lang="en-US"/>
              <a:t>Click to edit Master text styles</a:t>
            </a:r>
          </a:p>
        </p:txBody>
      </p:sp>
      <p:grpSp>
        <p:nvGrpSpPr>
          <p:cNvPr id="31" name="Group 30">
            <a:extLst>
              <a:ext uri="{FF2B5EF4-FFF2-40B4-BE49-F238E27FC236}">
                <a16:creationId xmlns:a16="http://schemas.microsoft.com/office/drawing/2014/main" id="{F9844A26-1988-5CF0-0512-FD5DB0A10493}"/>
              </a:ext>
            </a:extLst>
          </p:cNvPr>
          <p:cNvGrpSpPr/>
          <p:nvPr userDrawn="1"/>
        </p:nvGrpSpPr>
        <p:grpSpPr>
          <a:xfrm>
            <a:off x="500380" y="692322"/>
            <a:ext cx="1549400" cy="331285"/>
            <a:chOff x="508000" y="692322"/>
            <a:chExt cx="1742534" cy="372580"/>
          </a:xfrm>
        </p:grpSpPr>
        <p:pic>
          <p:nvPicPr>
            <p:cNvPr id="9" name="MS logo gray - EMF" descr="Microsoft logo, gray text version">
              <a:extLst>
                <a:ext uri="{FF2B5EF4-FFF2-40B4-BE49-F238E27FC236}">
                  <a16:creationId xmlns:a16="http://schemas.microsoft.com/office/drawing/2014/main" id="{9F910978-B2E2-A761-DB69-56257446170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30" name="Freeform: Shape 29">
              <a:extLst>
                <a:ext uri="{FF2B5EF4-FFF2-40B4-BE49-F238E27FC236}">
                  <a16:creationId xmlns:a16="http://schemas.microsoft.com/office/drawing/2014/main" id="{71A4613D-97FC-C7D4-40A9-576E9C03D440}"/>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F93F6363-616A-CDD2-CAE0-DBC4E69EE419}"/>
              </a:ext>
            </a:extLst>
          </p:cNvPr>
          <p:cNvSpPr/>
          <p:nvPr userDrawn="1"/>
        </p:nvSpPr>
        <p:spPr>
          <a:xfrm>
            <a:off x="1645690" y="2768269"/>
            <a:ext cx="3145938" cy="308493"/>
          </a:xfrm>
          <a:custGeom>
            <a:avLst/>
            <a:gdLst/>
            <a:ahLst/>
            <a:cxnLst/>
            <a:rect l="l" t="t" r="r" b="b"/>
            <a:pathLst>
              <a:path w="3145938" h="308493">
                <a:moveTo>
                  <a:pt x="1730876" y="125853"/>
                </a:moveTo>
                <a:cubicBezTo>
                  <a:pt x="1724737" y="125853"/>
                  <a:pt x="1719339" y="126953"/>
                  <a:pt x="1714684" y="129153"/>
                </a:cubicBezTo>
                <a:cubicBezTo>
                  <a:pt x="1710028" y="131352"/>
                  <a:pt x="1706114" y="134243"/>
                  <a:pt x="1702943" y="137824"/>
                </a:cubicBezTo>
                <a:cubicBezTo>
                  <a:pt x="1699771" y="141405"/>
                  <a:pt x="1697392" y="145498"/>
                  <a:pt x="1695806" y="150102"/>
                </a:cubicBezTo>
                <a:cubicBezTo>
                  <a:pt x="1694220" y="154707"/>
                  <a:pt x="1693427" y="159413"/>
                  <a:pt x="1693427" y="164222"/>
                </a:cubicBezTo>
                <a:cubicBezTo>
                  <a:pt x="1693427" y="169441"/>
                  <a:pt x="1694169" y="174787"/>
                  <a:pt x="1695652" y="180261"/>
                </a:cubicBezTo>
                <a:cubicBezTo>
                  <a:pt x="1697136" y="185735"/>
                  <a:pt x="1699413" y="190723"/>
                  <a:pt x="1702482" y="195225"/>
                </a:cubicBezTo>
                <a:cubicBezTo>
                  <a:pt x="1705552" y="199727"/>
                  <a:pt x="1709465" y="203436"/>
                  <a:pt x="1714223" y="206352"/>
                </a:cubicBezTo>
                <a:cubicBezTo>
                  <a:pt x="1718981" y="209269"/>
                  <a:pt x="1724634" y="210727"/>
                  <a:pt x="1731183" y="210727"/>
                </a:cubicBezTo>
                <a:cubicBezTo>
                  <a:pt x="1737015" y="210727"/>
                  <a:pt x="1742182" y="209652"/>
                  <a:pt x="1746684" y="207504"/>
                </a:cubicBezTo>
                <a:cubicBezTo>
                  <a:pt x="1751186" y="205355"/>
                  <a:pt x="1754946" y="202388"/>
                  <a:pt x="1757965" y="198602"/>
                </a:cubicBezTo>
                <a:cubicBezTo>
                  <a:pt x="1760983" y="194816"/>
                  <a:pt x="1763285" y="190339"/>
                  <a:pt x="1764871" y="185172"/>
                </a:cubicBezTo>
                <a:cubicBezTo>
                  <a:pt x="1766457" y="180005"/>
                  <a:pt x="1767250" y="174403"/>
                  <a:pt x="1767250" y="168366"/>
                </a:cubicBezTo>
                <a:cubicBezTo>
                  <a:pt x="1767250" y="162023"/>
                  <a:pt x="1766508" y="156242"/>
                  <a:pt x="1765025" y="151023"/>
                </a:cubicBezTo>
                <a:cubicBezTo>
                  <a:pt x="1763541" y="145805"/>
                  <a:pt x="1761290" y="141329"/>
                  <a:pt x="1758272" y="137594"/>
                </a:cubicBezTo>
                <a:cubicBezTo>
                  <a:pt x="1755253" y="133859"/>
                  <a:pt x="1751468" y="130969"/>
                  <a:pt x="1746914" y="128922"/>
                </a:cubicBezTo>
                <a:cubicBezTo>
                  <a:pt x="1742361" y="126876"/>
                  <a:pt x="1737015" y="125853"/>
                  <a:pt x="1730876" y="125853"/>
                </a:cubicBezTo>
                <a:close/>
                <a:moveTo>
                  <a:pt x="2943927" y="103752"/>
                </a:moveTo>
                <a:cubicBezTo>
                  <a:pt x="2930012" y="103752"/>
                  <a:pt x="2919012" y="108612"/>
                  <a:pt x="2910929" y="118332"/>
                </a:cubicBezTo>
                <a:cubicBezTo>
                  <a:pt x="2902846" y="128053"/>
                  <a:pt x="2898804" y="141456"/>
                  <a:pt x="2898804" y="158544"/>
                </a:cubicBezTo>
                <a:cubicBezTo>
                  <a:pt x="2898804" y="175017"/>
                  <a:pt x="2902897" y="187986"/>
                  <a:pt x="2911083" y="197451"/>
                </a:cubicBezTo>
                <a:cubicBezTo>
                  <a:pt x="2919268" y="206915"/>
                  <a:pt x="2930216" y="211647"/>
                  <a:pt x="2943927" y="211647"/>
                </a:cubicBezTo>
                <a:cubicBezTo>
                  <a:pt x="2957945" y="211647"/>
                  <a:pt x="2968714" y="206992"/>
                  <a:pt x="2976235" y="197681"/>
                </a:cubicBezTo>
                <a:cubicBezTo>
                  <a:pt x="2983755" y="188370"/>
                  <a:pt x="2987515" y="175119"/>
                  <a:pt x="2987515" y="157930"/>
                </a:cubicBezTo>
                <a:cubicBezTo>
                  <a:pt x="2987515" y="140638"/>
                  <a:pt x="2983755" y="127285"/>
                  <a:pt x="2976235" y="117872"/>
                </a:cubicBezTo>
                <a:cubicBezTo>
                  <a:pt x="2968714" y="108458"/>
                  <a:pt x="2957945" y="103752"/>
                  <a:pt x="2943927" y="103752"/>
                </a:cubicBezTo>
                <a:close/>
                <a:moveTo>
                  <a:pt x="2588116" y="103752"/>
                </a:moveTo>
                <a:cubicBezTo>
                  <a:pt x="2575429" y="103752"/>
                  <a:pt x="2565222" y="108254"/>
                  <a:pt x="2557497" y="117258"/>
                </a:cubicBezTo>
                <a:cubicBezTo>
                  <a:pt x="2549772" y="126262"/>
                  <a:pt x="2545910" y="137517"/>
                  <a:pt x="2545910" y="151023"/>
                </a:cubicBezTo>
                <a:lnTo>
                  <a:pt x="2545910" y="170515"/>
                </a:lnTo>
                <a:cubicBezTo>
                  <a:pt x="2545910" y="181975"/>
                  <a:pt x="2549568" y="191695"/>
                  <a:pt x="2556883" y="199676"/>
                </a:cubicBezTo>
                <a:cubicBezTo>
                  <a:pt x="2564199" y="207657"/>
                  <a:pt x="2573485" y="211647"/>
                  <a:pt x="2584740" y="211647"/>
                </a:cubicBezTo>
                <a:cubicBezTo>
                  <a:pt x="2597939" y="211647"/>
                  <a:pt x="2608299" y="206506"/>
                  <a:pt x="2615819" y="196223"/>
                </a:cubicBezTo>
                <a:cubicBezTo>
                  <a:pt x="2623340" y="185940"/>
                  <a:pt x="2627100" y="171589"/>
                  <a:pt x="2627100" y="153172"/>
                </a:cubicBezTo>
                <a:cubicBezTo>
                  <a:pt x="2627100" y="137722"/>
                  <a:pt x="2623596" y="125623"/>
                  <a:pt x="2616587" y="116874"/>
                </a:cubicBezTo>
                <a:cubicBezTo>
                  <a:pt x="2609578" y="108126"/>
                  <a:pt x="2600088" y="103752"/>
                  <a:pt x="2588116" y="103752"/>
                </a:cubicBezTo>
                <a:close/>
                <a:moveTo>
                  <a:pt x="2391477" y="103752"/>
                </a:moveTo>
                <a:cubicBezTo>
                  <a:pt x="2377562" y="103752"/>
                  <a:pt x="2366562" y="108612"/>
                  <a:pt x="2358479" y="118332"/>
                </a:cubicBezTo>
                <a:cubicBezTo>
                  <a:pt x="2350396" y="128053"/>
                  <a:pt x="2346354" y="141456"/>
                  <a:pt x="2346354" y="158544"/>
                </a:cubicBezTo>
                <a:cubicBezTo>
                  <a:pt x="2346354" y="175017"/>
                  <a:pt x="2350447" y="187986"/>
                  <a:pt x="2358633" y="197451"/>
                </a:cubicBezTo>
                <a:cubicBezTo>
                  <a:pt x="2366818" y="206915"/>
                  <a:pt x="2377766" y="211647"/>
                  <a:pt x="2391477" y="211647"/>
                </a:cubicBezTo>
                <a:cubicBezTo>
                  <a:pt x="2405495" y="211647"/>
                  <a:pt x="2416264" y="206992"/>
                  <a:pt x="2423785" y="197681"/>
                </a:cubicBezTo>
                <a:cubicBezTo>
                  <a:pt x="2431305" y="188370"/>
                  <a:pt x="2435065" y="175119"/>
                  <a:pt x="2435065" y="157930"/>
                </a:cubicBezTo>
                <a:cubicBezTo>
                  <a:pt x="2435065" y="140638"/>
                  <a:pt x="2431305" y="127285"/>
                  <a:pt x="2423785" y="117872"/>
                </a:cubicBezTo>
                <a:cubicBezTo>
                  <a:pt x="2416264" y="108458"/>
                  <a:pt x="2405495" y="103752"/>
                  <a:pt x="2391477" y="103752"/>
                </a:cubicBezTo>
                <a:close/>
                <a:moveTo>
                  <a:pt x="1038927" y="103752"/>
                </a:moveTo>
                <a:cubicBezTo>
                  <a:pt x="1025012" y="103752"/>
                  <a:pt x="1014013" y="108612"/>
                  <a:pt x="1005929" y="118332"/>
                </a:cubicBezTo>
                <a:cubicBezTo>
                  <a:pt x="997846" y="128053"/>
                  <a:pt x="993804" y="141456"/>
                  <a:pt x="993804" y="158544"/>
                </a:cubicBezTo>
                <a:cubicBezTo>
                  <a:pt x="993804" y="175017"/>
                  <a:pt x="997897" y="187986"/>
                  <a:pt x="1006083" y="197451"/>
                </a:cubicBezTo>
                <a:cubicBezTo>
                  <a:pt x="1014268" y="206915"/>
                  <a:pt x="1025217" y="211647"/>
                  <a:pt x="1038927" y="211647"/>
                </a:cubicBezTo>
                <a:cubicBezTo>
                  <a:pt x="1052945" y="211647"/>
                  <a:pt x="1063714" y="206992"/>
                  <a:pt x="1071235" y="197681"/>
                </a:cubicBezTo>
                <a:cubicBezTo>
                  <a:pt x="1078755" y="188370"/>
                  <a:pt x="1082515" y="175119"/>
                  <a:pt x="1082515" y="157930"/>
                </a:cubicBezTo>
                <a:cubicBezTo>
                  <a:pt x="1082515" y="140638"/>
                  <a:pt x="1078755" y="127285"/>
                  <a:pt x="1071235" y="117872"/>
                </a:cubicBezTo>
                <a:cubicBezTo>
                  <a:pt x="1063714" y="108458"/>
                  <a:pt x="1052945" y="103752"/>
                  <a:pt x="1038927" y="103752"/>
                </a:cubicBezTo>
                <a:close/>
                <a:moveTo>
                  <a:pt x="715077" y="103752"/>
                </a:moveTo>
                <a:cubicBezTo>
                  <a:pt x="701162" y="103752"/>
                  <a:pt x="690162" y="108612"/>
                  <a:pt x="682079" y="118332"/>
                </a:cubicBezTo>
                <a:cubicBezTo>
                  <a:pt x="673996" y="128053"/>
                  <a:pt x="669954" y="141456"/>
                  <a:pt x="669954" y="158544"/>
                </a:cubicBezTo>
                <a:cubicBezTo>
                  <a:pt x="669954" y="175017"/>
                  <a:pt x="674047" y="187986"/>
                  <a:pt x="682233" y="197451"/>
                </a:cubicBezTo>
                <a:cubicBezTo>
                  <a:pt x="690418" y="206915"/>
                  <a:pt x="701366" y="211647"/>
                  <a:pt x="715077" y="211647"/>
                </a:cubicBezTo>
                <a:cubicBezTo>
                  <a:pt x="729095" y="211647"/>
                  <a:pt x="739864" y="206992"/>
                  <a:pt x="747385" y="197681"/>
                </a:cubicBezTo>
                <a:cubicBezTo>
                  <a:pt x="754905" y="188370"/>
                  <a:pt x="758665" y="175119"/>
                  <a:pt x="758665" y="157930"/>
                </a:cubicBezTo>
                <a:cubicBezTo>
                  <a:pt x="758665" y="140638"/>
                  <a:pt x="754905" y="127285"/>
                  <a:pt x="747385" y="117872"/>
                </a:cubicBezTo>
                <a:cubicBezTo>
                  <a:pt x="739864" y="108458"/>
                  <a:pt x="729095" y="103752"/>
                  <a:pt x="715077" y="103752"/>
                </a:cubicBezTo>
                <a:close/>
                <a:moveTo>
                  <a:pt x="2701110" y="79042"/>
                </a:moveTo>
                <a:lnTo>
                  <a:pt x="2736717" y="79042"/>
                </a:lnTo>
                <a:lnTo>
                  <a:pt x="2736717" y="236204"/>
                </a:lnTo>
                <a:lnTo>
                  <a:pt x="2701110" y="236204"/>
                </a:lnTo>
                <a:close/>
                <a:moveTo>
                  <a:pt x="291284" y="79042"/>
                </a:moveTo>
                <a:lnTo>
                  <a:pt x="326892" y="79042"/>
                </a:lnTo>
                <a:lnTo>
                  <a:pt x="326892" y="236204"/>
                </a:lnTo>
                <a:lnTo>
                  <a:pt x="291284" y="236204"/>
                </a:lnTo>
                <a:close/>
                <a:moveTo>
                  <a:pt x="605842" y="76279"/>
                </a:moveTo>
                <a:cubicBezTo>
                  <a:pt x="612288" y="76279"/>
                  <a:pt x="617200" y="77251"/>
                  <a:pt x="620576" y="79195"/>
                </a:cubicBezTo>
                <a:lnTo>
                  <a:pt x="620576" y="112961"/>
                </a:lnTo>
                <a:cubicBezTo>
                  <a:pt x="616279" y="109584"/>
                  <a:pt x="610088" y="107896"/>
                  <a:pt x="602005" y="107896"/>
                </a:cubicBezTo>
                <a:cubicBezTo>
                  <a:pt x="591466" y="107896"/>
                  <a:pt x="582667" y="112654"/>
                  <a:pt x="575607" y="122169"/>
                </a:cubicBezTo>
                <a:cubicBezTo>
                  <a:pt x="568547" y="131685"/>
                  <a:pt x="565017" y="144628"/>
                  <a:pt x="565017" y="160999"/>
                </a:cubicBezTo>
                <a:lnTo>
                  <a:pt x="565017" y="236204"/>
                </a:lnTo>
                <a:lnTo>
                  <a:pt x="529410" y="236204"/>
                </a:lnTo>
                <a:lnTo>
                  <a:pt x="529410" y="79042"/>
                </a:lnTo>
                <a:lnTo>
                  <a:pt x="565017" y="79042"/>
                </a:lnTo>
                <a:lnTo>
                  <a:pt x="565017" y="111426"/>
                </a:lnTo>
                <a:lnTo>
                  <a:pt x="565631" y="111426"/>
                </a:lnTo>
                <a:cubicBezTo>
                  <a:pt x="569109" y="100375"/>
                  <a:pt x="574456" y="91755"/>
                  <a:pt x="581669" y="85564"/>
                </a:cubicBezTo>
                <a:cubicBezTo>
                  <a:pt x="588883" y="79374"/>
                  <a:pt x="596940" y="76279"/>
                  <a:pt x="605842" y="76279"/>
                </a:cubicBezTo>
                <a:close/>
                <a:moveTo>
                  <a:pt x="2946076" y="75358"/>
                </a:moveTo>
                <a:cubicBezTo>
                  <a:pt x="2970633" y="75358"/>
                  <a:pt x="2989766" y="82572"/>
                  <a:pt x="3003477" y="96999"/>
                </a:cubicBezTo>
                <a:cubicBezTo>
                  <a:pt x="3017188" y="111426"/>
                  <a:pt x="3024043" y="131429"/>
                  <a:pt x="3024043" y="157009"/>
                </a:cubicBezTo>
                <a:cubicBezTo>
                  <a:pt x="3024043" y="182077"/>
                  <a:pt x="3016651" y="202157"/>
                  <a:pt x="3001866" y="217249"/>
                </a:cubicBezTo>
                <a:cubicBezTo>
                  <a:pt x="2987080" y="232342"/>
                  <a:pt x="2967205" y="239888"/>
                  <a:pt x="2942239" y="239888"/>
                </a:cubicBezTo>
                <a:cubicBezTo>
                  <a:pt x="2917989" y="239888"/>
                  <a:pt x="2898625" y="232546"/>
                  <a:pt x="2884147" y="217863"/>
                </a:cubicBezTo>
                <a:cubicBezTo>
                  <a:pt x="2869669" y="203181"/>
                  <a:pt x="2862430" y="183714"/>
                  <a:pt x="2862430" y="159465"/>
                </a:cubicBezTo>
                <a:cubicBezTo>
                  <a:pt x="2862430" y="133066"/>
                  <a:pt x="2869976" y="112449"/>
                  <a:pt x="2885068" y="97613"/>
                </a:cubicBezTo>
                <a:cubicBezTo>
                  <a:pt x="2900160" y="82776"/>
                  <a:pt x="2920496" y="75358"/>
                  <a:pt x="2946076" y="75358"/>
                </a:cubicBezTo>
                <a:close/>
                <a:moveTo>
                  <a:pt x="2600241" y="75358"/>
                </a:moveTo>
                <a:cubicBezTo>
                  <a:pt x="2620194" y="75358"/>
                  <a:pt x="2635746" y="82367"/>
                  <a:pt x="2646899" y="96385"/>
                </a:cubicBezTo>
                <a:cubicBezTo>
                  <a:pt x="2658052" y="110403"/>
                  <a:pt x="2663628" y="129229"/>
                  <a:pt x="2663628" y="152865"/>
                </a:cubicBezTo>
                <a:cubicBezTo>
                  <a:pt x="2663628" y="179059"/>
                  <a:pt x="2657335" y="200034"/>
                  <a:pt x="2644750" y="215791"/>
                </a:cubicBezTo>
                <a:cubicBezTo>
                  <a:pt x="2632165" y="231549"/>
                  <a:pt x="2614975" y="239427"/>
                  <a:pt x="2593181" y="239427"/>
                </a:cubicBezTo>
                <a:cubicBezTo>
                  <a:pt x="2573127" y="239427"/>
                  <a:pt x="2557676" y="230628"/>
                  <a:pt x="2546831" y="213029"/>
                </a:cubicBezTo>
                <a:lnTo>
                  <a:pt x="2546217" y="213029"/>
                </a:lnTo>
                <a:lnTo>
                  <a:pt x="2546217" y="308493"/>
                </a:lnTo>
                <a:lnTo>
                  <a:pt x="2510610" y="308493"/>
                </a:lnTo>
                <a:lnTo>
                  <a:pt x="2510610" y="79042"/>
                </a:lnTo>
                <a:lnTo>
                  <a:pt x="2546217" y="79042"/>
                </a:lnTo>
                <a:lnTo>
                  <a:pt x="2546217" y="106668"/>
                </a:lnTo>
                <a:lnTo>
                  <a:pt x="2546831" y="106668"/>
                </a:lnTo>
                <a:cubicBezTo>
                  <a:pt x="2559007" y="85795"/>
                  <a:pt x="2576810" y="75358"/>
                  <a:pt x="2600241" y="75358"/>
                </a:cubicBezTo>
                <a:close/>
                <a:moveTo>
                  <a:pt x="2393626" y="75358"/>
                </a:moveTo>
                <a:cubicBezTo>
                  <a:pt x="2418183" y="75358"/>
                  <a:pt x="2437316" y="82572"/>
                  <a:pt x="2451027" y="96999"/>
                </a:cubicBezTo>
                <a:cubicBezTo>
                  <a:pt x="2464738" y="111426"/>
                  <a:pt x="2471593" y="131429"/>
                  <a:pt x="2471593" y="157009"/>
                </a:cubicBezTo>
                <a:cubicBezTo>
                  <a:pt x="2471593" y="182077"/>
                  <a:pt x="2464201" y="202157"/>
                  <a:pt x="2449416" y="217249"/>
                </a:cubicBezTo>
                <a:cubicBezTo>
                  <a:pt x="2434630" y="232342"/>
                  <a:pt x="2414755" y="239888"/>
                  <a:pt x="2389789" y="239888"/>
                </a:cubicBezTo>
                <a:cubicBezTo>
                  <a:pt x="2365539" y="239888"/>
                  <a:pt x="2346175" y="232546"/>
                  <a:pt x="2331697" y="217863"/>
                </a:cubicBezTo>
                <a:cubicBezTo>
                  <a:pt x="2317219" y="203181"/>
                  <a:pt x="2309980" y="183714"/>
                  <a:pt x="2309980" y="159465"/>
                </a:cubicBezTo>
                <a:cubicBezTo>
                  <a:pt x="2309980" y="133066"/>
                  <a:pt x="2317526" y="112449"/>
                  <a:pt x="2332618" y="97613"/>
                </a:cubicBezTo>
                <a:cubicBezTo>
                  <a:pt x="2347710" y="82776"/>
                  <a:pt x="2368046" y="75358"/>
                  <a:pt x="2393626" y="75358"/>
                </a:cubicBezTo>
                <a:close/>
                <a:moveTo>
                  <a:pt x="1041076" y="75358"/>
                </a:moveTo>
                <a:cubicBezTo>
                  <a:pt x="1065633" y="75358"/>
                  <a:pt x="1084766" y="82572"/>
                  <a:pt x="1098477" y="96999"/>
                </a:cubicBezTo>
                <a:cubicBezTo>
                  <a:pt x="1112188" y="111426"/>
                  <a:pt x="1119043" y="131429"/>
                  <a:pt x="1119043" y="157009"/>
                </a:cubicBezTo>
                <a:cubicBezTo>
                  <a:pt x="1119043" y="182077"/>
                  <a:pt x="1111651" y="202157"/>
                  <a:pt x="1096866" y="217249"/>
                </a:cubicBezTo>
                <a:cubicBezTo>
                  <a:pt x="1082080" y="232342"/>
                  <a:pt x="1062205" y="239888"/>
                  <a:pt x="1037239" y="239888"/>
                </a:cubicBezTo>
                <a:cubicBezTo>
                  <a:pt x="1012989" y="239888"/>
                  <a:pt x="993625" y="232546"/>
                  <a:pt x="979147" y="217863"/>
                </a:cubicBezTo>
                <a:cubicBezTo>
                  <a:pt x="964669" y="203181"/>
                  <a:pt x="957430" y="183714"/>
                  <a:pt x="957430" y="159465"/>
                </a:cubicBezTo>
                <a:cubicBezTo>
                  <a:pt x="957430" y="133066"/>
                  <a:pt x="964976" y="112449"/>
                  <a:pt x="980068" y="97613"/>
                </a:cubicBezTo>
                <a:cubicBezTo>
                  <a:pt x="995160" y="82776"/>
                  <a:pt x="1015496" y="75358"/>
                  <a:pt x="1041076" y="75358"/>
                </a:cubicBezTo>
                <a:close/>
                <a:moveTo>
                  <a:pt x="888695" y="75358"/>
                </a:moveTo>
                <a:cubicBezTo>
                  <a:pt x="903224" y="75358"/>
                  <a:pt x="916218" y="77558"/>
                  <a:pt x="927678" y="81958"/>
                </a:cubicBezTo>
                <a:lnTo>
                  <a:pt x="927678" y="113114"/>
                </a:lnTo>
                <a:cubicBezTo>
                  <a:pt x="916628" y="105542"/>
                  <a:pt x="903940" y="101757"/>
                  <a:pt x="889615" y="101757"/>
                </a:cubicBezTo>
                <a:cubicBezTo>
                  <a:pt x="885113" y="101757"/>
                  <a:pt x="881046" y="102217"/>
                  <a:pt x="877414" y="103138"/>
                </a:cubicBezTo>
                <a:cubicBezTo>
                  <a:pt x="873781" y="104059"/>
                  <a:pt x="870686" y="105338"/>
                  <a:pt x="868128" y="106975"/>
                </a:cubicBezTo>
                <a:cubicBezTo>
                  <a:pt x="865570" y="108612"/>
                  <a:pt x="863575" y="110582"/>
                  <a:pt x="862143" y="112884"/>
                </a:cubicBezTo>
                <a:cubicBezTo>
                  <a:pt x="860710" y="115186"/>
                  <a:pt x="859994" y="117718"/>
                  <a:pt x="859994" y="120481"/>
                </a:cubicBezTo>
                <a:cubicBezTo>
                  <a:pt x="859994" y="123858"/>
                  <a:pt x="860710" y="126722"/>
                  <a:pt x="862143" y="129076"/>
                </a:cubicBezTo>
                <a:cubicBezTo>
                  <a:pt x="863575" y="131429"/>
                  <a:pt x="865698" y="133501"/>
                  <a:pt x="868512" y="135292"/>
                </a:cubicBezTo>
                <a:cubicBezTo>
                  <a:pt x="871326" y="137082"/>
                  <a:pt x="874702" y="138719"/>
                  <a:pt x="878642" y="140203"/>
                </a:cubicBezTo>
                <a:cubicBezTo>
                  <a:pt x="882581" y="141687"/>
                  <a:pt x="887109" y="143298"/>
                  <a:pt x="892225" y="145038"/>
                </a:cubicBezTo>
                <a:cubicBezTo>
                  <a:pt x="898978" y="147800"/>
                  <a:pt x="905040" y="150614"/>
                  <a:pt x="910412" y="153479"/>
                </a:cubicBezTo>
                <a:cubicBezTo>
                  <a:pt x="915784" y="156344"/>
                  <a:pt x="920362" y="159593"/>
                  <a:pt x="924148" y="163225"/>
                </a:cubicBezTo>
                <a:cubicBezTo>
                  <a:pt x="927934" y="166857"/>
                  <a:pt x="930850" y="171052"/>
                  <a:pt x="932897" y="175810"/>
                </a:cubicBezTo>
                <a:cubicBezTo>
                  <a:pt x="934943" y="180568"/>
                  <a:pt x="935966" y="186221"/>
                  <a:pt x="935966" y="192770"/>
                </a:cubicBezTo>
                <a:cubicBezTo>
                  <a:pt x="935966" y="200750"/>
                  <a:pt x="934124" y="207708"/>
                  <a:pt x="930441" y="213643"/>
                </a:cubicBezTo>
                <a:cubicBezTo>
                  <a:pt x="926757" y="219577"/>
                  <a:pt x="921846" y="224489"/>
                  <a:pt x="915707" y="228377"/>
                </a:cubicBezTo>
                <a:cubicBezTo>
                  <a:pt x="909568" y="232265"/>
                  <a:pt x="902482" y="235155"/>
                  <a:pt x="894450" y="237048"/>
                </a:cubicBezTo>
                <a:cubicBezTo>
                  <a:pt x="886418" y="238941"/>
                  <a:pt x="877951" y="239888"/>
                  <a:pt x="869049" y="239888"/>
                </a:cubicBezTo>
                <a:cubicBezTo>
                  <a:pt x="851860" y="239888"/>
                  <a:pt x="836972" y="237023"/>
                  <a:pt x="824387" y="231293"/>
                </a:cubicBezTo>
                <a:lnTo>
                  <a:pt x="824387" y="198295"/>
                </a:lnTo>
                <a:cubicBezTo>
                  <a:pt x="837688" y="208424"/>
                  <a:pt x="852371" y="213489"/>
                  <a:pt x="868435" y="213489"/>
                </a:cubicBezTo>
                <a:cubicBezTo>
                  <a:pt x="889922" y="213489"/>
                  <a:pt x="900666" y="207145"/>
                  <a:pt x="900666" y="194458"/>
                </a:cubicBezTo>
                <a:cubicBezTo>
                  <a:pt x="900666" y="190877"/>
                  <a:pt x="899745" y="187833"/>
                  <a:pt x="897903" y="185326"/>
                </a:cubicBezTo>
                <a:cubicBezTo>
                  <a:pt x="896062" y="182819"/>
                  <a:pt x="893580" y="180594"/>
                  <a:pt x="890460" y="178650"/>
                </a:cubicBezTo>
                <a:cubicBezTo>
                  <a:pt x="887339" y="176705"/>
                  <a:pt x="883655" y="174966"/>
                  <a:pt x="879409" y="173431"/>
                </a:cubicBezTo>
                <a:cubicBezTo>
                  <a:pt x="875163" y="171896"/>
                  <a:pt x="870431" y="170157"/>
                  <a:pt x="865212" y="168213"/>
                </a:cubicBezTo>
                <a:cubicBezTo>
                  <a:pt x="858766" y="165655"/>
                  <a:pt x="852960" y="162943"/>
                  <a:pt x="847792" y="160079"/>
                </a:cubicBezTo>
                <a:cubicBezTo>
                  <a:pt x="842625" y="157214"/>
                  <a:pt x="838328" y="153965"/>
                  <a:pt x="834900" y="150333"/>
                </a:cubicBezTo>
                <a:cubicBezTo>
                  <a:pt x="831473" y="146700"/>
                  <a:pt x="828889" y="142582"/>
                  <a:pt x="827150" y="137978"/>
                </a:cubicBezTo>
                <a:cubicBezTo>
                  <a:pt x="825410" y="133373"/>
                  <a:pt x="824540" y="128001"/>
                  <a:pt x="824540" y="121862"/>
                </a:cubicBezTo>
                <a:cubicBezTo>
                  <a:pt x="824540" y="114291"/>
                  <a:pt x="826331" y="107614"/>
                  <a:pt x="829912" y="101833"/>
                </a:cubicBezTo>
                <a:cubicBezTo>
                  <a:pt x="833493" y="96052"/>
                  <a:pt x="838302" y="91192"/>
                  <a:pt x="844339" y="87253"/>
                </a:cubicBezTo>
                <a:cubicBezTo>
                  <a:pt x="850376" y="83313"/>
                  <a:pt x="857231" y="80346"/>
                  <a:pt x="864905" y="78351"/>
                </a:cubicBezTo>
                <a:cubicBezTo>
                  <a:pt x="872579" y="76356"/>
                  <a:pt x="880509" y="75358"/>
                  <a:pt x="888695" y="75358"/>
                </a:cubicBezTo>
                <a:close/>
                <a:moveTo>
                  <a:pt x="717226" y="75358"/>
                </a:moveTo>
                <a:cubicBezTo>
                  <a:pt x="741783" y="75358"/>
                  <a:pt x="760916" y="82572"/>
                  <a:pt x="774627" y="96999"/>
                </a:cubicBezTo>
                <a:cubicBezTo>
                  <a:pt x="788338" y="111426"/>
                  <a:pt x="795193" y="131429"/>
                  <a:pt x="795193" y="157009"/>
                </a:cubicBezTo>
                <a:cubicBezTo>
                  <a:pt x="795193" y="182077"/>
                  <a:pt x="787801" y="202157"/>
                  <a:pt x="773016" y="217249"/>
                </a:cubicBezTo>
                <a:cubicBezTo>
                  <a:pt x="758230" y="232342"/>
                  <a:pt x="738355" y="239888"/>
                  <a:pt x="713389" y="239888"/>
                </a:cubicBezTo>
                <a:cubicBezTo>
                  <a:pt x="689139" y="239888"/>
                  <a:pt x="669775" y="232546"/>
                  <a:pt x="655297" y="217863"/>
                </a:cubicBezTo>
                <a:cubicBezTo>
                  <a:pt x="640819" y="203181"/>
                  <a:pt x="633580" y="183714"/>
                  <a:pt x="633580" y="159465"/>
                </a:cubicBezTo>
                <a:cubicBezTo>
                  <a:pt x="633580" y="133066"/>
                  <a:pt x="641126" y="112449"/>
                  <a:pt x="656218" y="97613"/>
                </a:cubicBezTo>
                <a:cubicBezTo>
                  <a:pt x="671310" y="82776"/>
                  <a:pt x="691646" y="75358"/>
                  <a:pt x="717226" y="75358"/>
                </a:cubicBezTo>
                <a:close/>
                <a:moveTo>
                  <a:pt x="451754" y="75358"/>
                </a:moveTo>
                <a:cubicBezTo>
                  <a:pt x="466078" y="75358"/>
                  <a:pt x="478715" y="77865"/>
                  <a:pt x="489663" y="82879"/>
                </a:cubicBezTo>
                <a:lnTo>
                  <a:pt x="489663" y="116030"/>
                </a:lnTo>
                <a:cubicBezTo>
                  <a:pt x="478715" y="107845"/>
                  <a:pt x="467051" y="103752"/>
                  <a:pt x="454670" y="103752"/>
                </a:cubicBezTo>
                <a:cubicBezTo>
                  <a:pt x="439629" y="103752"/>
                  <a:pt x="427299" y="108842"/>
                  <a:pt x="417681" y="119023"/>
                </a:cubicBezTo>
                <a:cubicBezTo>
                  <a:pt x="408063" y="129204"/>
                  <a:pt x="403254" y="142531"/>
                  <a:pt x="403254" y="159004"/>
                </a:cubicBezTo>
                <a:cubicBezTo>
                  <a:pt x="403254" y="175273"/>
                  <a:pt x="407782" y="188114"/>
                  <a:pt x="416837" y="197527"/>
                </a:cubicBezTo>
                <a:cubicBezTo>
                  <a:pt x="425893" y="206941"/>
                  <a:pt x="438043" y="211647"/>
                  <a:pt x="453289" y="211647"/>
                </a:cubicBezTo>
                <a:cubicBezTo>
                  <a:pt x="466078" y="211647"/>
                  <a:pt x="478152" y="207094"/>
                  <a:pt x="489510" y="197988"/>
                </a:cubicBezTo>
                <a:lnTo>
                  <a:pt x="489510" y="228991"/>
                </a:lnTo>
                <a:cubicBezTo>
                  <a:pt x="476924" y="236255"/>
                  <a:pt x="462037" y="239888"/>
                  <a:pt x="444847" y="239888"/>
                </a:cubicBezTo>
                <a:cubicBezTo>
                  <a:pt x="421518" y="239888"/>
                  <a:pt x="402692" y="232597"/>
                  <a:pt x="388367" y="218017"/>
                </a:cubicBezTo>
                <a:cubicBezTo>
                  <a:pt x="374042" y="203436"/>
                  <a:pt x="366880" y="184533"/>
                  <a:pt x="366880" y="161306"/>
                </a:cubicBezTo>
                <a:cubicBezTo>
                  <a:pt x="366880" y="135420"/>
                  <a:pt x="374579" y="114623"/>
                  <a:pt x="389978" y="98917"/>
                </a:cubicBezTo>
                <a:cubicBezTo>
                  <a:pt x="405377" y="83211"/>
                  <a:pt x="425969" y="75358"/>
                  <a:pt x="451754" y="75358"/>
                </a:cubicBezTo>
                <a:close/>
                <a:moveTo>
                  <a:pt x="3108336" y="32537"/>
                </a:moveTo>
                <a:lnTo>
                  <a:pt x="3108336" y="79042"/>
                </a:lnTo>
                <a:lnTo>
                  <a:pt x="3145938" y="79042"/>
                </a:lnTo>
                <a:lnTo>
                  <a:pt x="3145938" y="106975"/>
                </a:lnTo>
                <a:lnTo>
                  <a:pt x="3108336" y="106975"/>
                </a:lnTo>
                <a:lnTo>
                  <a:pt x="3108336" y="185556"/>
                </a:lnTo>
                <a:cubicBezTo>
                  <a:pt x="3108336" y="194867"/>
                  <a:pt x="3110024" y="201518"/>
                  <a:pt x="3113401" y="205508"/>
                </a:cubicBezTo>
                <a:cubicBezTo>
                  <a:pt x="3116777" y="209499"/>
                  <a:pt x="3122405" y="211494"/>
                  <a:pt x="3130283" y="211494"/>
                </a:cubicBezTo>
                <a:cubicBezTo>
                  <a:pt x="3136320" y="211494"/>
                  <a:pt x="3141538" y="209755"/>
                  <a:pt x="3145938" y="206276"/>
                </a:cubicBezTo>
                <a:lnTo>
                  <a:pt x="3145938" y="234516"/>
                </a:lnTo>
                <a:cubicBezTo>
                  <a:pt x="3138980" y="237995"/>
                  <a:pt x="3129823" y="239734"/>
                  <a:pt x="3118465" y="239734"/>
                </a:cubicBezTo>
                <a:cubicBezTo>
                  <a:pt x="3087975" y="239734"/>
                  <a:pt x="3072729" y="225102"/>
                  <a:pt x="3072729" y="195839"/>
                </a:cubicBezTo>
                <a:lnTo>
                  <a:pt x="3072729" y="106975"/>
                </a:lnTo>
                <a:lnTo>
                  <a:pt x="3046484" y="106975"/>
                </a:lnTo>
                <a:lnTo>
                  <a:pt x="3046484" y="79042"/>
                </a:lnTo>
                <a:lnTo>
                  <a:pt x="3072729" y="79042"/>
                </a:lnTo>
                <a:lnTo>
                  <a:pt x="3072729" y="42667"/>
                </a:lnTo>
                <a:close/>
                <a:moveTo>
                  <a:pt x="1308111" y="32537"/>
                </a:moveTo>
                <a:lnTo>
                  <a:pt x="1308111" y="79042"/>
                </a:lnTo>
                <a:lnTo>
                  <a:pt x="1345713" y="79042"/>
                </a:lnTo>
                <a:lnTo>
                  <a:pt x="1345713" y="106975"/>
                </a:lnTo>
                <a:lnTo>
                  <a:pt x="1308111" y="106975"/>
                </a:lnTo>
                <a:lnTo>
                  <a:pt x="1308111" y="185556"/>
                </a:lnTo>
                <a:cubicBezTo>
                  <a:pt x="1308111" y="194867"/>
                  <a:pt x="1309799" y="201518"/>
                  <a:pt x="1313176" y="205508"/>
                </a:cubicBezTo>
                <a:cubicBezTo>
                  <a:pt x="1316552" y="209499"/>
                  <a:pt x="1322180" y="211494"/>
                  <a:pt x="1330058" y="211494"/>
                </a:cubicBezTo>
                <a:cubicBezTo>
                  <a:pt x="1336095" y="211494"/>
                  <a:pt x="1341314" y="209755"/>
                  <a:pt x="1345713" y="206276"/>
                </a:cubicBezTo>
                <a:lnTo>
                  <a:pt x="1345713" y="234516"/>
                </a:lnTo>
                <a:cubicBezTo>
                  <a:pt x="1338756" y="237995"/>
                  <a:pt x="1329598" y="239734"/>
                  <a:pt x="1318240" y="239734"/>
                </a:cubicBezTo>
                <a:cubicBezTo>
                  <a:pt x="1287749" y="239734"/>
                  <a:pt x="1272504" y="225102"/>
                  <a:pt x="1272504" y="195839"/>
                </a:cubicBezTo>
                <a:lnTo>
                  <a:pt x="1272504" y="106975"/>
                </a:lnTo>
                <a:lnTo>
                  <a:pt x="1246259" y="106975"/>
                </a:lnTo>
                <a:lnTo>
                  <a:pt x="1246259" y="79042"/>
                </a:lnTo>
                <a:lnTo>
                  <a:pt x="1272504" y="79042"/>
                </a:lnTo>
                <a:lnTo>
                  <a:pt x="1272504" y="42667"/>
                </a:lnTo>
                <a:close/>
                <a:moveTo>
                  <a:pt x="1846613" y="16115"/>
                </a:moveTo>
                <a:lnTo>
                  <a:pt x="1954969" y="16115"/>
                </a:lnTo>
                <a:lnTo>
                  <a:pt x="1954969" y="46504"/>
                </a:lnTo>
                <a:lnTo>
                  <a:pt x="1876234" y="46504"/>
                </a:lnTo>
                <a:lnTo>
                  <a:pt x="1872551" y="101603"/>
                </a:lnTo>
                <a:cubicBezTo>
                  <a:pt x="1879611" y="101194"/>
                  <a:pt x="1886006" y="100989"/>
                  <a:pt x="1891736" y="100989"/>
                </a:cubicBezTo>
                <a:cubicBezTo>
                  <a:pt x="1915065" y="100989"/>
                  <a:pt x="1933098" y="106975"/>
                  <a:pt x="1945837" y="118946"/>
                </a:cubicBezTo>
                <a:cubicBezTo>
                  <a:pt x="1958576" y="130918"/>
                  <a:pt x="1964945" y="147289"/>
                  <a:pt x="1964945" y="168059"/>
                </a:cubicBezTo>
                <a:cubicBezTo>
                  <a:pt x="1964945" y="189853"/>
                  <a:pt x="1957655" y="207325"/>
                  <a:pt x="1943074" y="220473"/>
                </a:cubicBezTo>
                <a:cubicBezTo>
                  <a:pt x="1928494" y="233621"/>
                  <a:pt x="1908465" y="240195"/>
                  <a:pt x="1882987" y="240195"/>
                </a:cubicBezTo>
                <a:cubicBezTo>
                  <a:pt x="1861500" y="240195"/>
                  <a:pt x="1845487" y="237176"/>
                  <a:pt x="1834948" y="231139"/>
                </a:cubicBezTo>
                <a:lnTo>
                  <a:pt x="1834948" y="196914"/>
                </a:lnTo>
                <a:cubicBezTo>
                  <a:pt x="1849376" y="206634"/>
                  <a:pt x="1864007" y="211494"/>
                  <a:pt x="1878843" y="211494"/>
                </a:cubicBezTo>
                <a:cubicBezTo>
                  <a:pt x="1893782" y="211494"/>
                  <a:pt x="1905805" y="207683"/>
                  <a:pt x="1914911" y="200060"/>
                </a:cubicBezTo>
                <a:cubicBezTo>
                  <a:pt x="1924017" y="192437"/>
                  <a:pt x="1928571" y="182282"/>
                  <a:pt x="1928571" y="169594"/>
                </a:cubicBezTo>
                <a:cubicBezTo>
                  <a:pt x="1928571" y="157111"/>
                  <a:pt x="1923941" y="147391"/>
                  <a:pt x="1914681" y="140433"/>
                </a:cubicBezTo>
                <a:cubicBezTo>
                  <a:pt x="1905421" y="133476"/>
                  <a:pt x="1892145" y="129997"/>
                  <a:pt x="1874853" y="129997"/>
                </a:cubicBezTo>
                <a:cubicBezTo>
                  <a:pt x="1868919" y="129997"/>
                  <a:pt x="1856896" y="130611"/>
                  <a:pt x="1838785" y="13183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80"/>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3"/>
                </a:cubicBezTo>
                <a:lnTo>
                  <a:pt x="33765" y="236204"/>
                </a:lnTo>
                <a:lnTo>
                  <a:pt x="0" y="236204"/>
                </a:lnTo>
                <a:close/>
                <a:moveTo>
                  <a:pt x="2224604" y="12432"/>
                </a:moveTo>
                <a:cubicBezTo>
                  <a:pt x="2245886" y="12432"/>
                  <a:pt x="2263536" y="15450"/>
                  <a:pt x="2277554" y="21487"/>
                </a:cubicBezTo>
                <a:lnTo>
                  <a:pt x="2277554" y="57708"/>
                </a:lnTo>
                <a:cubicBezTo>
                  <a:pt x="2262718" y="48909"/>
                  <a:pt x="2246347" y="44509"/>
                  <a:pt x="2228441" y="44509"/>
                </a:cubicBezTo>
                <a:cubicBezTo>
                  <a:pt x="2204600" y="44509"/>
                  <a:pt x="2185288" y="52132"/>
                  <a:pt x="2170502" y="67377"/>
                </a:cubicBezTo>
                <a:cubicBezTo>
                  <a:pt x="2155717" y="82623"/>
                  <a:pt x="2148325" y="102984"/>
                  <a:pt x="2148325" y="128462"/>
                </a:cubicBezTo>
                <a:cubicBezTo>
                  <a:pt x="2148325" y="152712"/>
                  <a:pt x="2155231" y="172024"/>
                  <a:pt x="2169044" y="186400"/>
                </a:cubicBezTo>
                <a:cubicBezTo>
                  <a:pt x="2182857" y="200776"/>
                  <a:pt x="2201019" y="207964"/>
                  <a:pt x="2223529" y="207964"/>
                </a:cubicBezTo>
                <a:cubicBezTo>
                  <a:pt x="2244300" y="207964"/>
                  <a:pt x="2262308" y="203053"/>
                  <a:pt x="2277554" y="193230"/>
                </a:cubicBezTo>
                <a:lnTo>
                  <a:pt x="2277554" y="226995"/>
                </a:lnTo>
                <a:cubicBezTo>
                  <a:pt x="2260978" y="235590"/>
                  <a:pt x="2240361" y="239888"/>
                  <a:pt x="2215702" y="239888"/>
                </a:cubicBezTo>
                <a:cubicBezTo>
                  <a:pt x="2183778" y="239888"/>
                  <a:pt x="2158198" y="229809"/>
                  <a:pt x="2138962" y="209652"/>
                </a:cubicBezTo>
                <a:cubicBezTo>
                  <a:pt x="2119726" y="189495"/>
                  <a:pt x="2110108" y="163046"/>
                  <a:pt x="2110108" y="130304"/>
                </a:cubicBezTo>
                <a:cubicBezTo>
                  <a:pt x="2110108" y="95106"/>
                  <a:pt x="2120929" y="66661"/>
                  <a:pt x="2142569" y="44969"/>
                </a:cubicBezTo>
                <a:cubicBezTo>
                  <a:pt x="2164210" y="23278"/>
                  <a:pt x="2191555" y="12432"/>
                  <a:pt x="2224604" y="12432"/>
                </a:cubicBezTo>
                <a:close/>
                <a:moveTo>
                  <a:pt x="1749754" y="12432"/>
                </a:moveTo>
                <a:cubicBezTo>
                  <a:pt x="1758042" y="12432"/>
                  <a:pt x="1765588" y="12994"/>
                  <a:pt x="1772392" y="14120"/>
                </a:cubicBezTo>
                <a:cubicBezTo>
                  <a:pt x="1779196" y="15246"/>
                  <a:pt x="1784645" y="16780"/>
                  <a:pt x="1788737" y="18724"/>
                </a:cubicBezTo>
                <a:lnTo>
                  <a:pt x="1788737" y="50801"/>
                </a:lnTo>
                <a:cubicBezTo>
                  <a:pt x="1783519" y="48141"/>
                  <a:pt x="1777943" y="45890"/>
                  <a:pt x="1772008" y="44048"/>
                </a:cubicBezTo>
                <a:cubicBezTo>
                  <a:pt x="1766074" y="42207"/>
                  <a:pt x="1759269" y="41286"/>
                  <a:pt x="1751595" y="41286"/>
                </a:cubicBezTo>
                <a:cubicBezTo>
                  <a:pt x="1743001" y="41286"/>
                  <a:pt x="1735071" y="43025"/>
                  <a:pt x="1727806" y="46504"/>
                </a:cubicBezTo>
                <a:cubicBezTo>
                  <a:pt x="1720542" y="49983"/>
                  <a:pt x="1714274" y="55073"/>
                  <a:pt x="1709005" y="61775"/>
                </a:cubicBezTo>
                <a:cubicBezTo>
                  <a:pt x="1703736" y="68477"/>
                  <a:pt x="1699592" y="76765"/>
                  <a:pt x="1696573" y="86639"/>
                </a:cubicBezTo>
                <a:cubicBezTo>
                  <a:pt x="1693555" y="96513"/>
                  <a:pt x="1691994" y="107896"/>
                  <a:pt x="1691892" y="120788"/>
                </a:cubicBezTo>
                <a:lnTo>
                  <a:pt x="1692813" y="120788"/>
                </a:lnTo>
                <a:cubicBezTo>
                  <a:pt x="1697520" y="113523"/>
                  <a:pt x="1703889" y="107793"/>
                  <a:pt x="1711921" y="103598"/>
                </a:cubicBezTo>
                <a:cubicBezTo>
                  <a:pt x="1719953" y="99403"/>
                  <a:pt x="1729392" y="97306"/>
                  <a:pt x="1740238" y="97306"/>
                </a:cubicBezTo>
                <a:cubicBezTo>
                  <a:pt x="1749856" y="97306"/>
                  <a:pt x="1758528" y="98866"/>
                  <a:pt x="1766253" y="101987"/>
                </a:cubicBezTo>
                <a:cubicBezTo>
                  <a:pt x="1773978" y="105107"/>
                  <a:pt x="1780577" y="109610"/>
                  <a:pt x="1786051" y="115493"/>
                </a:cubicBezTo>
                <a:cubicBezTo>
                  <a:pt x="1791526" y="121376"/>
                  <a:pt x="1795746" y="128539"/>
                  <a:pt x="1798713" y="136980"/>
                </a:cubicBezTo>
                <a:cubicBezTo>
                  <a:pt x="1801681" y="145421"/>
                  <a:pt x="1803164" y="154911"/>
                  <a:pt x="1803164" y="165450"/>
                </a:cubicBezTo>
                <a:cubicBezTo>
                  <a:pt x="1803164" y="176501"/>
                  <a:pt x="1801348" y="186579"/>
                  <a:pt x="1797716" y="195686"/>
                </a:cubicBezTo>
                <a:cubicBezTo>
                  <a:pt x="1794084" y="204792"/>
                  <a:pt x="1789044" y="212645"/>
                  <a:pt x="1782598" y="219245"/>
                </a:cubicBezTo>
                <a:cubicBezTo>
                  <a:pt x="1776152" y="225844"/>
                  <a:pt x="1768504" y="230960"/>
                  <a:pt x="1759653" y="234593"/>
                </a:cubicBezTo>
                <a:cubicBezTo>
                  <a:pt x="1750802" y="238225"/>
                  <a:pt x="1741210" y="240041"/>
                  <a:pt x="1730876" y="240041"/>
                </a:cubicBezTo>
                <a:cubicBezTo>
                  <a:pt x="1719825" y="240041"/>
                  <a:pt x="1709670" y="237892"/>
                  <a:pt x="1700410" y="233595"/>
                </a:cubicBezTo>
                <a:cubicBezTo>
                  <a:pt x="1691150" y="229298"/>
                  <a:pt x="1683169" y="222903"/>
                  <a:pt x="1676467" y="214410"/>
                </a:cubicBezTo>
                <a:cubicBezTo>
                  <a:pt x="1669766" y="205918"/>
                  <a:pt x="1664573" y="195353"/>
                  <a:pt x="1660889" y="182717"/>
                </a:cubicBezTo>
                <a:cubicBezTo>
                  <a:pt x="1657206" y="170080"/>
                  <a:pt x="1655364" y="155423"/>
                  <a:pt x="1655364" y="138745"/>
                </a:cubicBezTo>
                <a:cubicBezTo>
                  <a:pt x="1655364" y="118383"/>
                  <a:pt x="1657794" y="100324"/>
                  <a:pt x="1662654" y="84567"/>
                </a:cubicBezTo>
                <a:cubicBezTo>
                  <a:pt x="1667515" y="68810"/>
                  <a:pt x="1674191" y="55610"/>
                  <a:pt x="1682683" y="44969"/>
                </a:cubicBezTo>
                <a:cubicBezTo>
                  <a:pt x="1691176" y="34328"/>
                  <a:pt x="1701152" y="26245"/>
                  <a:pt x="1712612" y="20720"/>
                </a:cubicBezTo>
                <a:cubicBezTo>
                  <a:pt x="1724072" y="15194"/>
                  <a:pt x="1736452" y="12432"/>
                  <a:pt x="1749754" y="12432"/>
                </a:cubicBezTo>
                <a:close/>
                <a:moveTo>
                  <a:pt x="1548375" y="12432"/>
                </a:moveTo>
                <a:cubicBezTo>
                  <a:pt x="1567918" y="12432"/>
                  <a:pt x="1583573" y="17343"/>
                  <a:pt x="1595340" y="27166"/>
                </a:cubicBezTo>
                <a:cubicBezTo>
                  <a:pt x="1607107" y="36988"/>
                  <a:pt x="1612990" y="49574"/>
                  <a:pt x="1612990" y="64922"/>
                </a:cubicBezTo>
                <a:cubicBezTo>
                  <a:pt x="1612990" y="93878"/>
                  <a:pt x="1598256" y="112500"/>
                  <a:pt x="1568788" y="120788"/>
                </a:cubicBezTo>
                <a:lnTo>
                  <a:pt x="1568788" y="121402"/>
                </a:lnTo>
                <a:cubicBezTo>
                  <a:pt x="1584647" y="122937"/>
                  <a:pt x="1597182" y="128487"/>
                  <a:pt x="1606390" y="138054"/>
                </a:cubicBezTo>
                <a:cubicBezTo>
                  <a:pt x="1615599" y="147621"/>
                  <a:pt x="1620203" y="159567"/>
                  <a:pt x="1620203" y="173892"/>
                </a:cubicBezTo>
                <a:cubicBezTo>
                  <a:pt x="1620203" y="193639"/>
                  <a:pt x="1612785" y="209576"/>
                  <a:pt x="1597949" y="221700"/>
                </a:cubicBezTo>
                <a:cubicBezTo>
                  <a:pt x="1583113" y="233825"/>
                  <a:pt x="1563570" y="239888"/>
                  <a:pt x="1539320" y="239888"/>
                </a:cubicBezTo>
                <a:cubicBezTo>
                  <a:pt x="1517526" y="239888"/>
                  <a:pt x="1500132" y="235948"/>
                  <a:pt x="1487137" y="228070"/>
                </a:cubicBezTo>
                <a:lnTo>
                  <a:pt x="1487137" y="194611"/>
                </a:lnTo>
                <a:cubicBezTo>
                  <a:pt x="1501462" y="205969"/>
                  <a:pt x="1517628" y="211647"/>
                  <a:pt x="1535637" y="211647"/>
                </a:cubicBezTo>
                <a:cubicBezTo>
                  <a:pt x="1550268" y="211647"/>
                  <a:pt x="1561958" y="208322"/>
                  <a:pt x="1570706" y="201671"/>
                </a:cubicBezTo>
                <a:cubicBezTo>
                  <a:pt x="1579455" y="195021"/>
                  <a:pt x="1583829" y="186016"/>
                  <a:pt x="1583829" y="174659"/>
                </a:cubicBezTo>
                <a:cubicBezTo>
                  <a:pt x="1583829" y="149693"/>
                  <a:pt x="1564746" y="137210"/>
                  <a:pt x="1526581" y="137210"/>
                </a:cubicBezTo>
                <a:lnTo>
                  <a:pt x="1509545" y="137210"/>
                </a:lnTo>
                <a:lnTo>
                  <a:pt x="1509545" y="108663"/>
                </a:lnTo>
                <a:lnTo>
                  <a:pt x="1525814" y="108663"/>
                </a:lnTo>
                <a:cubicBezTo>
                  <a:pt x="1559682" y="108663"/>
                  <a:pt x="1576615" y="96896"/>
                  <a:pt x="1576615" y="73363"/>
                </a:cubicBezTo>
                <a:cubicBezTo>
                  <a:pt x="1576615" y="51671"/>
                  <a:pt x="1563416" y="40825"/>
                  <a:pt x="1537018" y="40825"/>
                </a:cubicBezTo>
                <a:cubicBezTo>
                  <a:pt x="1522284" y="40825"/>
                  <a:pt x="1508420" y="46095"/>
                  <a:pt x="1495425" y="56634"/>
                </a:cubicBezTo>
                <a:lnTo>
                  <a:pt x="1495425" y="25017"/>
                </a:lnTo>
                <a:cubicBezTo>
                  <a:pt x="1510364" y="16627"/>
                  <a:pt x="1528014" y="12432"/>
                  <a:pt x="1548375" y="12432"/>
                </a:cubicBezTo>
                <a:close/>
                <a:moveTo>
                  <a:pt x="2719067" y="5525"/>
                </a:moveTo>
                <a:cubicBezTo>
                  <a:pt x="2725103" y="5525"/>
                  <a:pt x="2730219" y="7469"/>
                  <a:pt x="2734414" y="11357"/>
                </a:cubicBezTo>
                <a:cubicBezTo>
                  <a:pt x="2738610" y="15246"/>
                  <a:pt x="2740707" y="20106"/>
                  <a:pt x="2740707" y="25938"/>
                </a:cubicBezTo>
                <a:cubicBezTo>
                  <a:pt x="2740707" y="31463"/>
                  <a:pt x="2738610" y="36195"/>
                  <a:pt x="2734414" y="40135"/>
                </a:cubicBezTo>
                <a:cubicBezTo>
                  <a:pt x="2730219" y="44074"/>
                  <a:pt x="2725103" y="46044"/>
                  <a:pt x="2719067" y="46044"/>
                </a:cubicBezTo>
                <a:cubicBezTo>
                  <a:pt x="2713234" y="46044"/>
                  <a:pt x="2708246" y="44151"/>
                  <a:pt x="2704102" y="40365"/>
                </a:cubicBezTo>
                <a:cubicBezTo>
                  <a:pt x="2699958" y="36579"/>
                  <a:pt x="2697886" y="31770"/>
                  <a:pt x="2697886" y="25938"/>
                </a:cubicBezTo>
                <a:cubicBezTo>
                  <a:pt x="2697886" y="20106"/>
                  <a:pt x="2699958" y="15246"/>
                  <a:pt x="2704102" y="11357"/>
                </a:cubicBezTo>
                <a:cubicBezTo>
                  <a:pt x="2708246" y="7469"/>
                  <a:pt x="2713234" y="5525"/>
                  <a:pt x="2719067" y="5525"/>
                </a:cubicBezTo>
                <a:close/>
                <a:moveTo>
                  <a:pt x="309241" y="5525"/>
                </a:moveTo>
                <a:cubicBezTo>
                  <a:pt x="315278" y="5525"/>
                  <a:pt x="320394" y="7469"/>
                  <a:pt x="324589" y="11357"/>
                </a:cubicBezTo>
                <a:cubicBezTo>
                  <a:pt x="328784" y="15246"/>
                  <a:pt x="330882" y="20106"/>
                  <a:pt x="330882" y="25938"/>
                </a:cubicBezTo>
                <a:cubicBezTo>
                  <a:pt x="330882" y="31463"/>
                  <a:pt x="328784" y="36195"/>
                  <a:pt x="324589" y="40135"/>
                </a:cubicBezTo>
                <a:cubicBezTo>
                  <a:pt x="320394" y="44074"/>
                  <a:pt x="315278" y="46044"/>
                  <a:pt x="309241" y="46044"/>
                </a:cubicBezTo>
                <a:cubicBezTo>
                  <a:pt x="303409" y="46044"/>
                  <a:pt x="298421" y="44151"/>
                  <a:pt x="294277" y="40365"/>
                </a:cubicBezTo>
                <a:cubicBezTo>
                  <a:pt x="290133" y="36579"/>
                  <a:pt x="288061" y="31770"/>
                  <a:pt x="288061" y="25938"/>
                </a:cubicBezTo>
                <a:cubicBezTo>
                  <a:pt x="288061" y="20106"/>
                  <a:pt x="290133" y="15246"/>
                  <a:pt x="294277" y="11357"/>
                </a:cubicBezTo>
                <a:cubicBezTo>
                  <a:pt x="298421" y="7469"/>
                  <a:pt x="303409" y="5525"/>
                  <a:pt x="309241" y="5525"/>
                </a:cubicBezTo>
                <a:close/>
                <a:moveTo>
                  <a:pt x="2786835" y="3530"/>
                </a:moveTo>
                <a:lnTo>
                  <a:pt x="2822595" y="3530"/>
                </a:lnTo>
                <a:lnTo>
                  <a:pt x="2822595" y="236204"/>
                </a:lnTo>
                <a:lnTo>
                  <a:pt x="2786835" y="236204"/>
                </a:lnTo>
                <a:close/>
                <a:moveTo>
                  <a:pt x="1216526" y="0"/>
                </a:moveTo>
                <a:cubicBezTo>
                  <a:pt x="1225325" y="0"/>
                  <a:pt x="1232283" y="972"/>
                  <a:pt x="1237399" y="2916"/>
                </a:cubicBezTo>
                <a:lnTo>
                  <a:pt x="1237399" y="32537"/>
                </a:lnTo>
                <a:cubicBezTo>
                  <a:pt x="1232590" y="29775"/>
                  <a:pt x="1227116" y="28394"/>
                  <a:pt x="1220977" y="28394"/>
                </a:cubicBezTo>
                <a:cubicBezTo>
                  <a:pt x="1203685" y="28394"/>
                  <a:pt x="1195039" y="38165"/>
                  <a:pt x="1195039" y="57708"/>
                </a:cubicBezTo>
                <a:lnTo>
                  <a:pt x="1195039" y="79042"/>
                </a:lnTo>
                <a:lnTo>
                  <a:pt x="1231567" y="79042"/>
                </a:lnTo>
                <a:lnTo>
                  <a:pt x="1231567" y="106975"/>
                </a:lnTo>
                <a:lnTo>
                  <a:pt x="1195192" y="106975"/>
                </a:lnTo>
                <a:lnTo>
                  <a:pt x="1195192" y="236204"/>
                </a:lnTo>
                <a:lnTo>
                  <a:pt x="1159585" y="236204"/>
                </a:lnTo>
                <a:lnTo>
                  <a:pt x="1159585" y="106975"/>
                </a:lnTo>
                <a:lnTo>
                  <a:pt x="1132726" y="106975"/>
                </a:lnTo>
                <a:lnTo>
                  <a:pt x="1132726" y="79042"/>
                </a:lnTo>
                <a:lnTo>
                  <a:pt x="1159585" y="79042"/>
                </a:lnTo>
                <a:lnTo>
                  <a:pt x="1159585" y="53564"/>
                </a:lnTo>
                <a:cubicBezTo>
                  <a:pt x="1159585" y="36988"/>
                  <a:pt x="1165008" y="23917"/>
                  <a:pt x="1175854" y="14350"/>
                </a:cubicBezTo>
                <a:cubicBezTo>
                  <a:pt x="1186700" y="4783"/>
                  <a:pt x="1200257" y="0"/>
                  <a:pt x="1216526"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Picture 11" descr="A rainbow colored logo on a black background&#10;&#10;Description automatically generated">
            <a:extLst>
              <a:ext uri="{FF2B5EF4-FFF2-40B4-BE49-F238E27FC236}">
                <a16:creationId xmlns:a16="http://schemas.microsoft.com/office/drawing/2014/main" id="{05BE0791-80D1-1E71-0D66-E138D9AA311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68887" y="2562822"/>
            <a:ext cx="539617" cy="539617"/>
          </a:xfrm>
          <a:prstGeom prst="rect">
            <a:avLst/>
          </a:prstGeom>
        </p:spPr>
      </p:pic>
    </p:spTree>
    <p:extLst>
      <p:ext uri="{BB962C8B-B14F-4D97-AF65-F5344CB8AC3E}">
        <p14:creationId xmlns:p14="http://schemas.microsoft.com/office/powerpoint/2010/main" val="47329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 name="Picture 1" descr="A field of pink flowers&#10;&#10;Description automatically generated">
            <a:extLst>
              <a:ext uri="{FF2B5EF4-FFF2-40B4-BE49-F238E27FC236}">
                <a16:creationId xmlns:a16="http://schemas.microsoft.com/office/drawing/2014/main" id="{E214436C-D4A0-F3A5-8A2C-F0899EA45D2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5"/>
          <a:stretch/>
        </p:blipFill>
        <p:spPr>
          <a:xfrm>
            <a:off x="0" y="0"/>
            <a:ext cx="12191999" cy="6858000"/>
          </a:xfrm>
          <a:prstGeom prst="rect">
            <a:avLst/>
          </a:prstGeom>
        </p:spPr>
      </p:pic>
      <p:sp>
        <p:nvSpPr>
          <p:cNvPr id="3" name="Rectangle 2">
            <a:extLst>
              <a:ext uri="{FF2B5EF4-FFF2-40B4-BE49-F238E27FC236}">
                <a16:creationId xmlns:a16="http://schemas.microsoft.com/office/drawing/2014/main" id="{29C5B611-9E79-BB05-EC82-68BE6DA6C09B}"/>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50D373B-7E3C-5172-898A-E68815F86C99}"/>
              </a:ext>
            </a:extLst>
          </p:cNvPr>
          <p:cNvSpPr/>
          <p:nvPr userDrawn="1"/>
        </p:nvSpPr>
        <p:spPr>
          <a:xfrm>
            <a:off x="-1" y="0"/>
            <a:ext cx="12191999" cy="4660900"/>
          </a:xfrm>
          <a:prstGeom prst="rect">
            <a:avLst/>
          </a:prstGeom>
          <a:gradFill flip="none" rotWithShape="1">
            <a:gsLst>
              <a:gs pos="66000">
                <a:srgbClr val="DAE4F6"/>
              </a:gs>
              <a:gs pos="100000">
                <a:srgbClr val="D2DEF4">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F34A422B-193F-0122-2EBB-9AA5518DC152}"/>
              </a:ext>
            </a:extLst>
          </p:cNvPr>
          <p:cNvGrpSpPr/>
          <p:nvPr userDrawn="1"/>
        </p:nvGrpSpPr>
        <p:grpSpPr>
          <a:xfrm>
            <a:off x="500380" y="692322"/>
            <a:ext cx="1549400" cy="331285"/>
            <a:chOff x="508000" y="692322"/>
            <a:chExt cx="1742534" cy="372580"/>
          </a:xfrm>
        </p:grpSpPr>
        <p:pic>
          <p:nvPicPr>
            <p:cNvPr id="6" name="MS logo gray - EMF" descr="Microsoft logo, gray text version">
              <a:extLst>
                <a:ext uri="{FF2B5EF4-FFF2-40B4-BE49-F238E27FC236}">
                  <a16:creationId xmlns:a16="http://schemas.microsoft.com/office/drawing/2014/main" id="{57CA07E5-8E9D-00BD-7408-F3245E8E0D0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7" name="Freeform: Shape 6">
              <a:extLst>
                <a:ext uri="{FF2B5EF4-FFF2-40B4-BE49-F238E27FC236}">
                  <a16:creationId xmlns:a16="http://schemas.microsoft.com/office/drawing/2014/main" id="{5D95FC42-106B-19E0-E35B-3803B328B943}"/>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Title 15">
            <a:extLst>
              <a:ext uri="{FF2B5EF4-FFF2-40B4-BE49-F238E27FC236}">
                <a16:creationId xmlns:a16="http://schemas.microsoft.com/office/drawing/2014/main" id="{75D6AF87-1434-C2B6-0E65-E273393E9249}"/>
              </a:ext>
            </a:extLst>
          </p:cNvPr>
          <p:cNvSpPr>
            <a:spLocks noGrp="1"/>
          </p:cNvSpPr>
          <p:nvPr>
            <p:ph type="title"/>
          </p:nvPr>
        </p:nvSpPr>
        <p:spPr>
          <a:xfrm>
            <a:off x="379021" y="2811645"/>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10" name="Text Placeholder 23">
            <a:extLst>
              <a:ext uri="{FF2B5EF4-FFF2-40B4-BE49-F238E27FC236}">
                <a16:creationId xmlns:a16="http://schemas.microsoft.com/office/drawing/2014/main" id="{370DEDA7-8EE8-1112-20E5-FA2CDB772C12}"/>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grpSp>
        <p:nvGrpSpPr>
          <p:cNvPr id="11" name="Group 10">
            <a:extLst>
              <a:ext uri="{FF2B5EF4-FFF2-40B4-BE49-F238E27FC236}">
                <a16:creationId xmlns:a16="http://schemas.microsoft.com/office/drawing/2014/main" id="{EA727BF0-05C5-E783-1FA3-E34ADE78C90E}"/>
              </a:ext>
            </a:extLst>
          </p:cNvPr>
          <p:cNvGrpSpPr/>
          <p:nvPr userDrawn="1"/>
        </p:nvGrpSpPr>
        <p:grpSpPr>
          <a:xfrm>
            <a:off x="8694674" y="636943"/>
            <a:ext cx="2996945" cy="427721"/>
            <a:chOff x="8694674" y="636943"/>
            <a:chExt cx="2996945" cy="427721"/>
          </a:xfrm>
        </p:grpSpPr>
        <p:sp>
          <p:nvSpPr>
            <p:cNvPr id="16" name="Freeform: Shape 15">
              <a:extLst>
                <a:ext uri="{FF2B5EF4-FFF2-40B4-BE49-F238E27FC236}">
                  <a16:creationId xmlns:a16="http://schemas.microsoft.com/office/drawing/2014/main" id="{390B6F5F-B474-F6D1-DB87-339220473810}"/>
                </a:ext>
              </a:extLst>
            </p:cNvPr>
            <p:cNvSpPr/>
            <p:nvPr userDrawn="1"/>
          </p:nvSpPr>
          <p:spPr>
            <a:xfrm>
              <a:off x="9225722" y="759293"/>
              <a:ext cx="2465897" cy="241807"/>
            </a:xfrm>
            <a:custGeom>
              <a:avLst/>
              <a:gdLst/>
              <a:ahLst/>
              <a:cxnLst/>
              <a:rect l="l" t="t" r="r" b="b"/>
              <a:pathLst>
                <a:path w="3145938" h="308493">
                  <a:moveTo>
                    <a:pt x="1730876" y="125853"/>
                  </a:moveTo>
                  <a:cubicBezTo>
                    <a:pt x="1724737" y="125853"/>
                    <a:pt x="1719339" y="126953"/>
                    <a:pt x="1714684" y="129153"/>
                  </a:cubicBezTo>
                  <a:cubicBezTo>
                    <a:pt x="1710028" y="131352"/>
                    <a:pt x="1706114" y="134243"/>
                    <a:pt x="1702943" y="137824"/>
                  </a:cubicBezTo>
                  <a:cubicBezTo>
                    <a:pt x="1699771" y="141405"/>
                    <a:pt x="1697392" y="145498"/>
                    <a:pt x="1695806" y="150102"/>
                  </a:cubicBezTo>
                  <a:cubicBezTo>
                    <a:pt x="1694220" y="154707"/>
                    <a:pt x="1693427" y="159413"/>
                    <a:pt x="1693427" y="164222"/>
                  </a:cubicBezTo>
                  <a:cubicBezTo>
                    <a:pt x="1693427" y="169441"/>
                    <a:pt x="1694169" y="174787"/>
                    <a:pt x="1695652" y="180261"/>
                  </a:cubicBezTo>
                  <a:cubicBezTo>
                    <a:pt x="1697136" y="185735"/>
                    <a:pt x="1699413" y="190723"/>
                    <a:pt x="1702482" y="195225"/>
                  </a:cubicBezTo>
                  <a:cubicBezTo>
                    <a:pt x="1705552" y="199727"/>
                    <a:pt x="1709465" y="203436"/>
                    <a:pt x="1714223" y="206352"/>
                  </a:cubicBezTo>
                  <a:cubicBezTo>
                    <a:pt x="1718981" y="209269"/>
                    <a:pt x="1724634" y="210727"/>
                    <a:pt x="1731183" y="210727"/>
                  </a:cubicBezTo>
                  <a:cubicBezTo>
                    <a:pt x="1737015" y="210727"/>
                    <a:pt x="1742182" y="209652"/>
                    <a:pt x="1746684" y="207504"/>
                  </a:cubicBezTo>
                  <a:cubicBezTo>
                    <a:pt x="1751186" y="205355"/>
                    <a:pt x="1754946" y="202388"/>
                    <a:pt x="1757965" y="198602"/>
                  </a:cubicBezTo>
                  <a:cubicBezTo>
                    <a:pt x="1760983" y="194816"/>
                    <a:pt x="1763285" y="190339"/>
                    <a:pt x="1764871" y="185172"/>
                  </a:cubicBezTo>
                  <a:cubicBezTo>
                    <a:pt x="1766457" y="180005"/>
                    <a:pt x="1767250" y="174403"/>
                    <a:pt x="1767250" y="168366"/>
                  </a:cubicBezTo>
                  <a:cubicBezTo>
                    <a:pt x="1767250" y="162023"/>
                    <a:pt x="1766508" y="156242"/>
                    <a:pt x="1765025" y="151023"/>
                  </a:cubicBezTo>
                  <a:cubicBezTo>
                    <a:pt x="1763541" y="145805"/>
                    <a:pt x="1761290" y="141329"/>
                    <a:pt x="1758272" y="137594"/>
                  </a:cubicBezTo>
                  <a:cubicBezTo>
                    <a:pt x="1755253" y="133859"/>
                    <a:pt x="1751468" y="130969"/>
                    <a:pt x="1746914" y="128922"/>
                  </a:cubicBezTo>
                  <a:cubicBezTo>
                    <a:pt x="1742361" y="126876"/>
                    <a:pt x="1737015" y="125853"/>
                    <a:pt x="1730876" y="125853"/>
                  </a:cubicBezTo>
                  <a:close/>
                  <a:moveTo>
                    <a:pt x="2943927" y="103752"/>
                  </a:moveTo>
                  <a:cubicBezTo>
                    <a:pt x="2930012" y="103752"/>
                    <a:pt x="2919012" y="108612"/>
                    <a:pt x="2910929" y="118332"/>
                  </a:cubicBezTo>
                  <a:cubicBezTo>
                    <a:pt x="2902846" y="128053"/>
                    <a:pt x="2898804" y="141456"/>
                    <a:pt x="2898804" y="158544"/>
                  </a:cubicBezTo>
                  <a:cubicBezTo>
                    <a:pt x="2898804" y="175017"/>
                    <a:pt x="2902897" y="187986"/>
                    <a:pt x="2911083" y="197451"/>
                  </a:cubicBezTo>
                  <a:cubicBezTo>
                    <a:pt x="2919268" y="206915"/>
                    <a:pt x="2930216" y="211647"/>
                    <a:pt x="2943927" y="211647"/>
                  </a:cubicBezTo>
                  <a:cubicBezTo>
                    <a:pt x="2957945" y="211647"/>
                    <a:pt x="2968714" y="206992"/>
                    <a:pt x="2976235" y="197681"/>
                  </a:cubicBezTo>
                  <a:cubicBezTo>
                    <a:pt x="2983755" y="188370"/>
                    <a:pt x="2987515" y="175119"/>
                    <a:pt x="2987515" y="157930"/>
                  </a:cubicBezTo>
                  <a:cubicBezTo>
                    <a:pt x="2987515" y="140638"/>
                    <a:pt x="2983755" y="127285"/>
                    <a:pt x="2976235" y="117872"/>
                  </a:cubicBezTo>
                  <a:cubicBezTo>
                    <a:pt x="2968714" y="108458"/>
                    <a:pt x="2957945" y="103752"/>
                    <a:pt x="2943927" y="103752"/>
                  </a:cubicBezTo>
                  <a:close/>
                  <a:moveTo>
                    <a:pt x="2588116" y="103752"/>
                  </a:moveTo>
                  <a:cubicBezTo>
                    <a:pt x="2575429" y="103752"/>
                    <a:pt x="2565222" y="108254"/>
                    <a:pt x="2557497" y="117258"/>
                  </a:cubicBezTo>
                  <a:cubicBezTo>
                    <a:pt x="2549772" y="126262"/>
                    <a:pt x="2545910" y="137517"/>
                    <a:pt x="2545910" y="151023"/>
                  </a:cubicBezTo>
                  <a:lnTo>
                    <a:pt x="2545910" y="170515"/>
                  </a:lnTo>
                  <a:cubicBezTo>
                    <a:pt x="2545910" y="181975"/>
                    <a:pt x="2549568" y="191695"/>
                    <a:pt x="2556883" y="199676"/>
                  </a:cubicBezTo>
                  <a:cubicBezTo>
                    <a:pt x="2564199" y="207657"/>
                    <a:pt x="2573485" y="211647"/>
                    <a:pt x="2584740" y="211647"/>
                  </a:cubicBezTo>
                  <a:cubicBezTo>
                    <a:pt x="2597939" y="211647"/>
                    <a:pt x="2608299" y="206506"/>
                    <a:pt x="2615819" y="196223"/>
                  </a:cubicBezTo>
                  <a:cubicBezTo>
                    <a:pt x="2623340" y="185940"/>
                    <a:pt x="2627100" y="171589"/>
                    <a:pt x="2627100" y="153172"/>
                  </a:cubicBezTo>
                  <a:cubicBezTo>
                    <a:pt x="2627100" y="137722"/>
                    <a:pt x="2623596" y="125623"/>
                    <a:pt x="2616587" y="116874"/>
                  </a:cubicBezTo>
                  <a:cubicBezTo>
                    <a:pt x="2609578" y="108126"/>
                    <a:pt x="2600088" y="103752"/>
                    <a:pt x="2588116" y="103752"/>
                  </a:cubicBezTo>
                  <a:close/>
                  <a:moveTo>
                    <a:pt x="2391477" y="103752"/>
                  </a:moveTo>
                  <a:cubicBezTo>
                    <a:pt x="2377562" y="103752"/>
                    <a:pt x="2366562" y="108612"/>
                    <a:pt x="2358479" y="118332"/>
                  </a:cubicBezTo>
                  <a:cubicBezTo>
                    <a:pt x="2350396" y="128053"/>
                    <a:pt x="2346354" y="141456"/>
                    <a:pt x="2346354" y="158544"/>
                  </a:cubicBezTo>
                  <a:cubicBezTo>
                    <a:pt x="2346354" y="175017"/>
                    <a:pt x="2350447" y="187986"/>
                    <a:pt x="2358633" y="197451"/>
                  </a:cubicBezTo>
                  <a:cubicBezTo>
                    <a:pt x="2366818" y="206915"/>
                    <a:pt x="2377766" y="211647"/>
                    <a:pt x="2391477" y="211647"/>
                  </a:cubicBezTo>
                  <a:cubicBezTo>
                    <a:pt x="2405495" y="211647"/>
                    <a:pt x="2416264" y="206992"/>
                    <a:pt x="2423785" y="197681"/>
                  </a:cubicBezTo>
                  <a:cubicBezTo>
                    <a:pt x="2431305" y="188370"/>
                    <a:pt x="2435065" y="175119"/>
                    <a:pt x="2435065" y="157930"/>
                  </a:cubicBezTo>
                  <a:cubicBezTo>
                    <a:pt x="2435065" y="140638"/>
                    <a:pt x="2431305" y="127285"/>
                    <a:pt x="2423785" y="117872"/>
                  </a:cubicBezTo>
                  <a:cubicBezTo>
                    <a:pt x="2416264" y="108458"/>
                    <a:pt x="2405495" y="103752"/>
                    <a:pt x="2391477" y="103752"/>
                  </a:cubicBezTo>
                  <a:close/>
                  <a:moveTo>
                    <a:pt x="1038927" y="103752"/>
                  </a:moveTo>
                  <a:cubicBezTo>
                    <a:pt x="1025012" y="103752"/>
                    <a:pt x="1014013" y="108612"/>
                    <a:pt x="1005929" y="118332"/>
                  </a:cubicBezTo>
                  <a:cubicBezTo>
                    <a:pt x="997846" y="128053"/>
                    <a:pt x="993804" y="141456"/>
                    <a:pt x="993804" y="158544"/>
                  </a:cubicBezTo>
                  <a:cubicBezTo>
                    <a:pt x="993804" y="175017"/>
                    <a:pt x="997897" y="187986"/>
                    <a:pt x="1006083" y="197451"/>
                  </a:cubicBezTo>
                  <a:cubicBezTo>
                    <a:pt x="1014268" y="206915"/>
                    <a:pt x="1025217" y="211647"/>
                    <a:pt x="1038927" y="211647"/>
                  </a:cubicBezTo>
                  <a:cubicBezTo>
                    <a:pt x="1052945" y="211647"/>
                    <a:pt x="1063714" y="206992"/>
                    <a:pt x="1071235" y="197681"/>
                  </a:cubicBezTo>
                  <a:cubicBezTo>
                    <a:pt x="1078755" y="188370"/>
                    <a:pt x="1082515" y="175119"/>
                    <a:pt x="1082515" y="157930"/>
                  </a:cubicBezTo>
                  <a:cubicBezTo>
                    <a:pt x="1082515" y="140638"/>
                    <a:pt x="1078755" y="127285"/>
                    <a:pt x="1071235" y="117872"/>
                  </a:cubicBezTo>
                  <a:cubicBezTo>
                    <a:pt x="1063714" y="108458"/>
                    <a:pt x="1052945" y="103752"/>
                    <a:pt x="1038927" y="103752"/>
                  </a:cubicBezTo>
                  <a:close/>
                  <a:moveTo>
                    <a:pt x="715077" y="103752"/>
                  </a:moveTo>
                  <a:cubicBezTo>
                    <a:pt x="701162" y="103752"/>
                    <a:pt x="690162" y="108612"/>
                    <a:pt x="682079" y="118332"/>
                  </a:cubicBezTo>
                  <a:cubicBezTo>
                    <a:pt x="673996" y="128053"/>
                    <a:pt x="669954" y="141456"/>
                    <a:pt x="669954" y="158544"/>
                  </a:cubicBezTo>
                  <a:cubicBezTo>
                    <a:pt x="669954" y="175017"/>
                    <a:pt x="674047" y="187986"/>
                    <a:pt x="682233" y="197451"/>
                  </a:cubicBezTo>
                  <a:cubicBezTo>
                    <a:pt x="690418" y="206915"/>
                    <a:pt x="701366" y="211647"/>
                    <a:pt x="715077" y="211647"/>
                  </a:cubicBezTo>
                  <a:cubicBezTo>
                    <a:pt x="729095" y="211647"/>
                    <a:pt x="739864" y="206992"/>
                    <a:pt x="747385" y="197681"/>
                  </a:cubicBezTo>
                  <a:cubicBezTo>
                    <a:pt x="754905" y="188370"/>
                    <a:pt x="758665" y="175119"/>
                    <a:pt x="758665" y="157930"/>
                  </a:cubicBezTo>
                  <a:cubicBezTo>
                    <a:pt x="758665" y="140638"/>
                    <a:pt x="754905" y="127285"/>
                    <a:pt x="747385" y="117872"/>
                  </a:cubicBezTo>
                  <a:cubicBezTo>
                    <a:pt x="739864" y="108458"/>
                    <a:pt x="729095" y="103752"/>
                    <a:pt x="715077" y="103752"/>
                  </a:cubicBezTo>
                  <a:close/>
                  <a:moveTo>
                    <a:pt x="2701110" y="79042"/>
                  </a:moveTo>
                  <a:lnTo>
                    <a:pt x="2736717" y="79042"/>
                  </a:lnTo>
                  <a:lnTo>
                    <a:pt x="2736717" y="236204"/>
                  </a:lnTo>
                  <a:lnTo>
                    <a:pt x="2701110" y="236204"/>
                  </a:lnTo>
                  <a:close/>
                  <a:moveTo>
                    <a:pt x="291284" y="79042"/>
                  </a:moveTo>
                  <a:lnTo>
                    <a:pt x="326892" y="79042"/>
                  </a:lnTo>
                  <a:lnTo>
                    <a:pt x="326892" y="236204"/>
                  </a:lnTo>
                  <a:lnTo>
                    <a:pt x="291284" y="236204"/>
                  </a:lnTo>
                  <a:close/>
                  <a:moveTo>
                    <a:pt x="605842" y="76279"/>
                  </a:moveTo>
                  <a:cubicBezTo>
                    <a:pt x="612288" y="76279"/>
                    <a:pt x="617200" y="77251"/>
                    <a:pt x="620576" y="79195"/>
                  </a:cubicBezTo>
                  <a:lnTo>
                    <a:pt x="620576" y="112961"/>
                  </a:lnTo>
                  <a:cubicBezTo>
                    <a:pt x="616279" y="109584"/>
                    <a:pt x="610088" y="107896"/>
                    <a:pt x="602005" y="107896"/>
                  </a:cubicBezTo>
                  <a:cubicBezTo>
                    <a:pt x="591466" y="107896"/>
                    <a:pt x="582667" y="112654"/>
                    <a:pt x="575607" y="122169"/>
                  </a:cubicBezTo>
                  <a:cubicBezTo>
                    <a:pt x="568547" y="131685"/>
                    <a:pt x="565017" y="144628"/>
                    <a:pt x="565017" y="160999"/>
                  </a:cubicBezTo>
                  <a:lnTo>
                    <a:pt x="565017" y="236204"/>
                  </a:lnTo>
                  <a:lnTo>
                    <a:pt x="529410" y="236204"/>
                  </a:lnTo>
                  <a:lnTo>
                    <a:pt x="529410" y="79042"/>
                  </a:lnTo>
                  <a:lnTo>
                    <a:pt x="565017" y="79042"/>
                  </a:lnTo>
                  <a:lnTo>
                    <a:pt x="565017" y="111426"/>
                  </a:lnTo>
                  <a:lnTo>
                    <a:pt x="565631" y="111426"/>
                  </a:lnTo>
                  <a:cubicBezTo>
                    <a:pt x="569109" y="100375"/>
                    <a:pt x="574456" y="91755"/>
                    <a:pt x="581669" y="85564"/>
                  </a:cubicBezTo>
                  <a:cubicBezTo>
                    <a:pt x="588883" y="79374"/>
                    <a:pt x="596940" y="76279"/>
                    <a:pt x="605842" y="76279"/>
                  </a:cubicBezTo>
                  <a:close/>
                  <a:moveTo>
                    <a:pt x="2946076" y="75358"/>
                  </a:moveTo>
                  <a:cubicBezTo>
                    <a:pt x="2970633" y="75358"/>
                    <a:pt x="2989766" y="82572"/>
                    <a:pt x="3003477" y="96999"/>
                  </a:cubicBezTo>
                  <a:cubicBezTo>
                    <a:pt x="3017188" y="111426"/>
                    <a:pt x="3024043" y="131429"/>
                    <a:pt x="3024043" y="157009"/>
                  </a:cubicBezTo>
                  <a:cubicBezTo>
                    <a:pt x="3024043" y="182077"/>
                    <a:pt x="3016651" y="202157"/>
                    <a:pt x="3001866" y="217249"/>
                  </a:cubicBezTo>
                  <a:cubicBezTo>
                    <a:pt x="2987080" y="232342"/>
                    <a:pt x="2967205" y="239888"/>
                    <a:pt x="2942239" y="239888"/>
                  </a:cubicBezTo>
                  <a:cubicBezTo>
                    <a:pt x="2917989" y="239888"/>
                    <a:pt x="2898625" y="232546"/>
                    <a:pt x="2884147" y="217863"/>
                  </a:cubicBezTo>
                  <a:cubicBezTo>
                    <a:pt x="2869669" y="203181"/>
                    <a:pt x="2862430" y="183714"/>
                    <a:pt x="2862430" y="159465"/>
                  </a:cubicBezTo>
                  <a:cubicBezTo>
                    <a:pt x="2862430" y="133066"/>
                    <a:pt x="2869976" y="112449"/>
                    <a:pt x="2885068" y="97613"/>
                  </a:cubicBezTo>
                  <a:cubicBezTo>
                    <a:pt x="2900160" y="82776"/>
                    <a:pt x="2920496" y="75358"/>
                    <a:pt x="2946076" y="75358"/>
                  </a:cubicBezTo>
                  <a:close/>
                  <a:moveTo>
                    <a:pt x="2600241" y="75358"/>
                  </a:moveTo>
                  <a:cubicBezTo>
                    <a:pt x="2620194" y="75358"/>
                    <a:pt x="2635746" y="82367"/>
                    <a:pt x="2646899" y="96385"/>
                  </a:cubicBezTo>
                  <a:cubicBezTo>
                    <a:pt x="2658052" y="110403"/>
                    <a:pt x="2663628" y="129229"/>
                    <a:pt x="2663628" y="152865"/>
                  </a:cubicBezTo>
                  <a:cubicBezTo>
                    <a:pt x="2663628" y="179059"/>
                    <a:pt x="2657335" y="200034"/>
                    <a:pt x="2644750" y="215791"/>
                  </a:cubicBezTo>
                  <a:cubicBezTo>
                    <a:pt x="2632165" y="231549"/>
                    <a:pt x="2614975" y="239427"/>
                    <a:pt x="2593181" y="239427"/>
                  </a:cubicBezTo>
                  <a:cubicBezTo>
                    <a:pt x="2573127" y="239427"/>
                    <a:pt x="2557676" y="230628"/>
                    <a:pt x="2546831" y="213029"/>
                  </a:cubicBezTo>
                  <a:lnTo>
                    <a:pt x="2546217" y="213029"/>
                  </a:lnTo>
                  <a:lnTo>
                    <a:pt x="2546217" y="308493"/>
                  </a:lnTo>
                  <a:lnTo>
                    <a:pt x="2510610" y="308493"/>
                  </a:lnTo>
                  <a:lnTo>
                    <a:pt x="2510610" y="79042"/>
                  </a:lnTo>
                  <a:lnTo>
                    <a:pt x="2546217" y="79042"/>
                  </a:lnTo>
                  <a:lnTo>
                    <a:pt x="2546217" y="106668"/>
                  </a:lnTo>
                  <a:lnTo>
                    <a:pt x="2546831" y="106668"/>
                  </a:lnTo>
                  <a:cubicBezTo>
                    <a:pt x="2559007" y="85795"/>
                    <a:pt x="2576810" y="75358"/>
                    <a:pt x="2600241" y="75358"/>
                  </a:cubicBezTo>
                  <a:close/>
                  <a:moveTo>
                    <a:pt x="2393626" y="75358"/>
                  </a:moveTo>
                  <a:cubicBezTo>
                    <a:pt x="2418183" y="75358"/>
                    <a:pt x="2437316" y="82572"/>
                    <a:pt x="2451027" y="96999"/>
                  </a:cubicBezTo>
                  <a:cubicBezTo>
                    <a:pt x="2464738" y="111426"/>
                    <a:pt x="2471593" y="131429"/>
                    <a:pt x="2471593" y="157009"/>
                  </a:cubicBezTo>
                  <a:cubicBezTo>
                    <a:pt x="2471593" y="182077"/>
                    <a:pt x="2464201" y="202157"/>
                    <a:pt x="2449416" y="217249"/>
                  </a:cubicBezTo>
                  <a:cubicBezTo>
                    <a:pt x="2434630" y="232342"/>
                    <a:pt x="2414755" y="239888"/>
                    <a:pt x="2389789" y="239888"/>
                  </a:cubicBezTo>
                  <a:cubicBezTo>
                    <a:pt x="2365539" y="239888"/>
                    <a:pt x="2346175" y="232546"/>
                    <a:pt x="2331697" y="217863"/>
                  </a:cubicBezTo>
                  <a:cubicBezTo>
                    <a:pt x="2317219" y="203181"/>
                    <a:pt x="2309980" y="183714"/>
                    <a:pt x="2309980" y="159465"/>
                  </a:cubicBezTo>
                  <a:cubicBezTo>
                    <a:pt x="2309980" y="133066"/>
                    <a:pt x="2317526" y="112449"/>
                    <a:pt x="2332618" y="97613"/>
                  </a:cubicBezTo>
                  <a:cubicBezTo>
                    <a:pt x="2347710" y="82776"/>
                    <a:pt x="2368046" y="75358"/>
                    <a:pt x="2393626" y="75358"/>
                  </a:cubicBezTo>
                  <a:close/>
                  <a:moveTo>
                    <a:pt x="1041076" y="75358"/>
                  </a:moveTo>
                  <a:cubicBezTo>
                    <a:pt x="1065633" y="75358"/>
                    <a:pt x="1084766" y="82572"/>
                    <a:pt x="1098477" y="96999"/>
                  </a:cubicBezTo>
                  <a:cubicBezTo>
                    <a:pt x="1112188" y="111426"/>
                    <a:pt x="1119043" y="131429"/>
                    <a:pt x="1119043" y="157009"/>
                  </a:cubicBezTo>
                  <a:cubicBezTo>
                    <a:pt x="1119043" y="182077"/>
                    <a:pt x="1111651" y="202157"/>
                    <a:pt x="1096866" y="217249"/>
                  </a:cubicBezTo>
                  <a:cubicBezTo>
                    <a:pt x="1082080" y="232342"/>
                    <a:pt x="1062205" y="239888"/>
                    <a:pt x="1037239" y="239888"/>
                  </a:cubicBezTo>
                  <a:cubicBezTo>
                    <a:pt x="1012989" y="239888"/>
                    <a:pt x="993625" y="232546"/>
                    <a:pt x="979147" y="217863"/>
                  </a:cubicBezTo>
                  <a:cubicBezTo>
                    <a:pt x="964669" y="203181"/>
                    <a:pt x="957430" y="183714"/>
                    <a:pt x="957430" y="159465"/>
                  </a:cubicBezTo>
                  <a:cubicBezTo>
                    <a:pt x="957430" y="133066"/>
                    <a:pt x="964976" y="112449"/>
                    <a:pt x="980068" y="97613"/>
                  </a:cubicBezTo>
                  <a:cubicBezTo>
                    <a:pt x="995160" y="82776"/>
                    <a:pt x="1015496" y="75358"/>
                    <a:pt x="1041076" y="75358"/>
                  </a:cubicBezTo>
                  <a:close/>
                  <a:moveTo>
                    <a:pt x="888695" y="75358"/>
                  </a:moveTo>
                  <a:cubicBezTo>
                    <a:pt x="903224" y="75358"/>
                    <a:pt x="916218" y="77558"/>
                    <a:pt x="927678" y="81958"/>
                  </a:cubicBezTo>
                  <a:lnTo>
                    <a:pt x="927678" y="113114"/>
                  </a:lnTo>
                  <a:cubicBezTo>
                    <a:pt x="916628" y="105542"/>
                    <a:pt x="903940" y="101757"/>
                    <a:pt x="889615" y="101757"/>
                  </a:cubicBezTo>
                  <a:cubicBezTo>
                    <a:pt x="885113" y="101757"/>
                    <a:pt x="881046" y="102217"/>
                    <a:pt x="877414" y="103138"/>
                  </a:cubicBezTo>
                  <a:cubicBezTo>
                    <a:pt x="873781" y="104059"/>
                    <a:pt x="870686" y="105338"/>
                    <a:pt x="868128" y="106975"/>
                  </a:cubicBezTo>
                  <a:cubicBezTo>
                    <a:pt x="865570" y="108612"/>
                    <a:pt x="863575" y="110582"/>
                    <a:pt x="862143" y="112884"/>
                  </a:cubicBezTo>
                  <a:cubicBezTo>
                    <a:pt x="860710" y="115186"/>
                    <a:pt x="859994" y="117718"/>
                    <a:pt x="859994" y="120481"/>
                  </a:cubicBezTo>
                  <a:cubicBezTo>
                    <a:pt x="859994" y="123858"/>
                    <a:pt x="860710" y="126722"/>
                    <a:pt x="862143" y="129076"/>
                  </a:cubicBezTo>
                  <a:cubicBezTo>
                    <a:pt x="863575" y="131429"/>
                    <a:pt x="865698" y="133501"/>
                    <a:pt x="868512" y="135292"/>
                  </a:cubicBezTo>
                  <a:cubicBezTo>
                    <a:pt x="871326" y="137082"/>
                    <a:pt x="874702" y="138719"/>
                    <a:pt x="878642" y="140203"/>
                  </a:cubicBezTo>
                  <a:cubicBezTo>
                    <a:pt x="882581" y="141687"/>
                    <a:pt x="887109" y="143298"/>
                    <a:pt x="892225" y="145038"/>
                  </a:cubicBezTo>
                  <a:cubicBezTo>
                    <a:pt x="898978" y="147800"/>
                    <a:pt x="905040" y="150614"/>
                    <a:pt x="910412" y="153479"/>
                  </a:cubicBezTo>
                  <a:cubicBezTo>
                    <a:pt x="915784" y="156344"/>
                    <a:pt x="920362" y="159593"/>
                    <a:pt x="924148" y="163225"/>
                  </a:cubicBezTo>
                  <a:cubicBezTo>
                    <a:pt x="927934" y="166857"/>
                    <a:pt x="930850" y="171052"/>
                    <a:pt x="932897" y="175810"/>
                  </a:cubicBezTo>
                  <a:cubicBezTo>
                    <a:pt x="934943" y="180568"/>
                    <a:pt x="935966" y="186221"/>
                    <a:pt x="935966" y="192770"/>
                  </a:cubicBezTo>
                  <a:cubicBezTo>
                    <a:pt x="935966" y="200750"/>
                    <a:pt x="934124" y="207708"/>
                    <a:pt x="930441" y="213643"/>
                  </a:cubicBezTo>
                  <a:cubicBezTo>
                    <a:pt x="926757" y="219577"/>
                    <a:pt x="921846" y="224489"/>
                    <a:pt x="915707" y="228377"/>
                  </a:cubicBezTo>
                  <a:cubicBezTo>
                    <a:pt x="909568" y="232265"/>
                    <a:pt x="902482" y="235155"/>
                    <a:pt x="894450" y="237048"/>
                  </a:cubicBezTo>
                  <a:cubicBezTo>
                    <a:pt x="886418" y="238941"/>
                    <a:pt x="877951" y="239888"/>
                    <a:pt x="869049" y="239888"/>
                  </a:cubicBezTo>
                  <a:cubicBezTo>
                    <a:pt x="851860" y="239888"/>
                    <a:pt x="836972" y="237023"/>
                    <a:pt x="824387" y="231293"/>
                  </a:cubicBezTo>
                  <a:lnTo>
                    <a:pt x="824387" y="198295"/>
                  </a:lnTo>
                  <a:cubicBezTo>
                    <a:pt x="837688" y="208424"/>
                    <a:pt x="852371" y="213489"/>
                    <a:pt x="868435" y="213489"/>
                  </a:cubicBezTo>
                  <a:cubicBezTo>
                    <a:pt x="889922" y="213489"/>
                    <a:pt x="900666" y="207145"/>
                    <a:pt x="900666" y="194458"/>
                  </a:cubicBezTo>
                  <a:cubicBezTo>
                    <a:pt x="900666" y="190877"/>
                    <a:pt x="899745" y="187833"/>
                    <a:pt x="897903" y="185326"/>
                  </a:cubicBezTo>
                  <a:cubicBezTo>
                    <a:pt x="896062" y="182819"/>
                    <a:pt x="893580" y="180594"/>
                    <a:pt x="890460" y="178650"/>
                  </a:cubicBezTo>
                  <a:cubicBezTo>
                    <a:pt x="887339" y="176705"/>
                    <a:pt x="883655" y="174966"/>
                    <a:pt x="879409" y="173431"/>
                  </a:cubicBezTo>
                  <a:cubicBezTo>
                    <a:pt x="875163" y="171896"/>
                    <a:pt x="870431" y="170157"/>
                    <a:pt x="865212" y="168213"/>
                  </a:cubicBezTo>
                  <a:cubicBezTo>
                    <a:pt x="858766" y="165655"/>
                    <a:pt x="852960" y="162943"/>
                    <a:pt x="847792" y="160079"/>
                  </a:cubicBezTo>
                  <a:cubicBezTo>
                    <a:pt x="842625" y="157214"/>
                    <a:pt x="838328" y="153965"/>
                    <a:pt x="834900" y="150333"/>
                  </a:cubicBezTo>
                  <a:cubicBezTo>
                    <a:pt x="831473" y="146700"/>
                    <a:pt x="828889" y="142582"/>
                    <a:pt x="827150" y="137978"/>
                  </a:cubicBezTo>
                  <a:cubicBezTo>
                    <a:pt x="825410" y="133373"/>
                    <a:pt x="824540" y="128001"/>
                    <a:pt x="824540" y="121862"/>
                  </a:cubicBezTo>
                  <a:cubicBezTo>
                    <a:pt x="824540" y="114291"/>
                    <a:pt x="826331" y="107614"/>
                    <a:pt x="829912" y="101833"/>
                  </a:cubicBezTo>
                  <a:cubicBezTo>
                    <a:pt x="833493" y="96052"/>
                    <a:pt x="838302" y="91192"/>
                    <a:pt x="844339" y="87253"/>
                  </a:cubicBezTo>
                  <a:cubicBezTo>
                    <a:pt x="850376" y="83313"/>
                    <a:pt x="857231" y="80346"/>
                    <a:pt x="864905" y="78351"/>
                  </a:cubicBezTo>
                  <a:cubicBezTo>
                    <a:pt x="872579" y="76356"/>
                    <a:pt x="880509" y="75358"/>
                    <a:pt x="888695" y="75358"/>
                  </a:cubicBezTo>
                  <a:close/>
                  <a:moveTo>
                    <a:pt x="717226" y="75358"/>
                  </a:moveTo>
                  <a:cubicBezTo>
                    <a:pt x="741783" y="75358"/>
                    <a:pt x="760916" y="82572"/>
                    <a:pt x="774627" y="96999"/>
                  </a:cubicBezTo>
                  <a:cubicBezTo>
                    <a:pt x="788338" y="111426"/>
                    <a:pt x="795193" y="131429"/>
                    <a:pt x="795193" y="157009"/>
                  </a:cubicBezTo>
                  <a:cubicBezTo>
                    <a:pt x="795193" y="182077"/>
                    <a:pt x="787801" y="202157"/>
                    <a:pt x="773016" y="217249"/>
                  </a:cubicBezTo>
                  <a:cubicBezTo>
                    <a:pt x="758230" y="232342"/>
                    <a:pt x="738355" y="239888"/>
                    <a:pt x="713389" y="239888"/>
                  </a:cubicBezTo>
                  <a:cubicBezTo>
                    <a:pt x="689139" y="239888"/>
                    <a:pt x="669775" y="232546"/>
                    <a:pt x="655297" y="217863"/>
                  </a:cubicBezTo>
                  <a:cubicBezTo>
                    <a:pt x="640819" y="203181"/>
                    <a:pt x="633580" y="183714"/>
                    <a:pt x="633580" y="159465"/>
                  </a:cubicBezTo>
                  <a:cubicBezTo>
                    <a:pt x="633580" y="133066"/>
                    <a:pt x="641126" y="112449"/>
                    <a:pt x="656218" y="97613"/>
                  </a:cubicBezTo>
                  <a:cubicBezTo>
                    <a:pt x="671310" y="82776"/>
                    <a:pt x="691646" y="75358"/>
                    <a:pt x="717226" y="75358"/>
                  </a:cubicBezTo>
                  <a:close/>
                  <a:moveTo>
                    <a:pt x="451754" y="75358"/>
                  </a:moveTo>
                  <a:cubicBezTo>
                    <a:pt x="466078" y="75358"/>
                    <a:pt x="478715" y="77865"/>
                    <a:pt x="489663" y="82879"/>
                  </a:cubicBezTo>
                  <a:lnTo>
                    <a:pt x="489663" y="116030"/>
                  </a:lnTo>
                  <a:cubicBezTo>
                    <a:pt x="478715" y="107845"/>
                    <a:pt x="467051" y="103752"/>
                    <a:pt x="454670" y="103752"/>
                  </a:cubicBezTo>
                  <a:cubicBezTo>
                    <a:pt x="439629" y="103752"/>
                    <a:pt x="427299" y="108842"/>
                    <a:pt x="417681" y="119023"/>
                  </a:cubicBezTo>
                  <a:cubicBezTo>
                    <a:pt x="408063" y="129204"/>
                    <a:pt x="403254" y="142531"/>
                    <a:pt x="403254" y="159004"/>
                  </a:cubicBezTo>
                  <a:cubicBezTo>
                    <a:pt x="403254" y="175273"/>
                    <a:pt x="407782" y="188114"/>
                    <a:pt x="416837" y="197527"/>
                  </a:cubicBezTo>
                  <a:cubicBezTo>
                    <a:pt x="425893" y="206941"/>
                    <a:pt x="438043" y="211647"/>
                    <a:pt x="453289" y="211647"/>
                  </a:cubicBezTo>
                  <a:cubicBezTo>
                    <a:pt x="466078" y="211647"/>
                    <a:pt x="478152" y="207094"/>
                    <a:pt x="489510" y="197988"/>
                  </a:cubicBezTo>
                  <a:lnTo>
                    <a:pt x="489510" y="228991"/>
                  </a:lnTo>
                  <a:cubicBezTo>
                    <a:pt x="476924" y="236255"/>
                    <a:pt x="462037" y="239888"/>
                    <a:pt x="444847" y="239888"/>
                  </a:cubicBezTo>
                  <a:cubicBezTo>
                    <a:pt x="421518" y="239888"/>
                    <a:pt x="402692" y="232597"/>
                    <a:pt x="388367" y="218017"/>
                  </a:cubicBezTo>
                  <a:cubicBezTo>
                    <a:pt x="374042" y="203436"/>
                    <a:pt x="366880" y="184533"/>
                    <a:pt x="366880" y="161306"/>
                  </a:cubicBezTo>
                  <a:cubicBezTo>
                    <a:pt x="366880" y="135420"/>
                    <a:pt x="374579" y="114623"/>
                    <a:pt x="389978" y="98917"/>
                  </a:cubicBezTo>
                  <a:cubicBezTo>
                    <a:pt x="405377" y="83211"/>
                    <a:pt x="425969" y="75358"/>
                    <a:pt x="451754" y="75358"/>
                  </a:cubicBezTo>
                  <a:close/>
                  <a:moveTo>
                    <a:pt x="3108336" y="32537"/>
                  </a:moveTo>
                  <a:lnTo>
                    <a:pt x="3108336" y="79042"/>
                  </a:lnTo>
                  <a:lnTo>
                    <a:pt x="3145938" y="79042"/>
                  </a:lnTo>
                  <a:lnTo>
                    <a:pt x="3145938" y="106975"/>
                  </a:lnTo>
                  <a:lnTo>
                    <a:pt x="3108336" y="106975"/>
                  </a:lnTo>
                  <a:lnTo>
                    <a:pt x="3108336" y="185556"/>
                  </a:lnTo>
                  <a:cubicBezTo>
                    <a:pt x="3108336" y="194867"/>
                    <a:pt x="3110024" y="201518"/>
                    <a:pt x="3113401" y="205508"/>
                  </a:cubicBezTo>
                  <a:cubicBezTo>
                    <a:pt x="3116777" y="209499"/>
                    <a:pt x="3122405" y="211494"/>
                    <a:pt x="3130283" y="211494"/>
                  </a:cubicBezTo>
                  <a:cubicBezTo>
                    <a:pt x="3136320" y="211494"/>
                    <a:pt x="3141538" y="209755"/>
                    <a:pt x="3145938" y="206276"/>
                  </a:cubicBezTo>
                  <a:lnTo>
                    <a:pt x="3145938" y="234516"/>
                  </a:lnTo>
                  <a:cubicBezTo>
                    <a:pt x="3138980" y="237995"/>
                    <a:pt x="3129823" y="239734"/>
                    <a:pt x="3118465" y="239734"/>
                  </a:cubicBezTo>
                  <a:cubicBezTo>
                    <a:pt x="3087975" y="239734"/>
                    <a:pt x="3072729" y="225102"/>
                    <a:pt x="3072729" y="195839"/>
                  </a:cubicBezTo>
                  <a:lnTo>
                    <a:pt x="3072729" y="106975"/>
                  </a:lnTo>
                  <a:lnTo>
                    <a:pt x="3046484" y="106975"/>
                  </a:lnTo>
                  <a:lnTo>
                    <a:pt x="3046484" y="79042"/>
                  </a:lnTo>
                  <a:lnTo>
                    <a:pt x="3072729" y="79042"/>
                  </a:lnTo>
                  <a:lnTo>
                    <a:pt x="3072729" y="42667"/>
                  </a:lnTo>
                  <a:close/>
                  <a:moveTo>
                    <a:pt x="1308111" y="32537"/>
                  </a:moveTo>
                  <a:lnTo>
                    <a:pt x="1308111" y="79042"/>
                  </a:lnTo>
                  <a:lnTo>
                    <a:pt x="1345713" y="79042"/>
                  </a:lnTo>
                  <a:lnTo>
                    <a:pt x="1345713" y="106975"/>
                  </a:lnTo>
                  <a:lnTo>
                    <a:pt x="1308111" y="106975"/>
                  </a:lnTo>
                  <a:lnTo>
                    <a:pt x="1308111" y="185556"/>
                  </a:lnTo>
                  <a:cubicBezTo>
                    <a:pt x="1308111" y="194867"/>
                    <a:pt x="1309799" y="201518"/>
                    <a:pt x="1313176" y="205508"/>
                  </a:cubicBezTo>
                  <a:cubicBezTo>
                    <a:pt x="1316552" y="209499"/>
                    <a:pt x="1322180" y="211494"/>
                    <a:pt x="1330058" y="211494"/>
                  </a:cubicBezTo>
                  <a:cubicBezTo>
                    <a:pt x="1336095" y="211494"/>
                    <a:pt x="1341314" y="209755"/>
                    <a:pt x="1345713" y="206276"/>
                  </a:cubicBezTo>
                  <a:lnTo>
                    <a:pt x="1345713" y="234516"/>
                  </a:lnTo>
                  <a:cubicBezTo>
                    <a:pt x="1338756" y="237995"/>
                    <a:pt x="1329598" y="239734"/>
                    <a:pt x="1318240" y="239734"/>
                  </a:cubicBezTo>
                  <a:cubicBezTo>
                    <a:pt x="1287749" y="239734"/>
                    <a:pt x="1272504" y="225102"/>
                    <a:pt x="1272504" y="195839"/>
                  </a:cubicBezTo>
                  <a:lnTo>
                    <a:pt x="1272504" y="106975"/>
                  </a:lnTo>
                  <a:lnTo>
                    <a:pt x="1246259" y="106975"/>
                  </a:lnTo>
                  <a:lnTo>
                    <a:pt x="1246259" y="79042"/>
                  </a:lnTo>
                  <a:lnTo>
                    <a:pt x="1272504" y="79042"/>
                  </a:lnTo>
                  <a:lnTo>
                    <a:pt x="1272504" y="42667"/>
                  </a:lnTo>
                  <a:close/>
                  <a:moveTo>
                    <a:pt x="1846613" y="16115"/>
                  </a:moveTo>
                  <a:lnTo>
                    <a:pt x="1954969" y="16115"/>
                  </a:lnTo>
                  <a:lnTo>
                    <a:pt x="1954969" y="46504"/>
                  </a:lnTo>
                  <a:lnTo>
                    <a:pt x="1876234" y="46504"/>
                  </a:lnTo>
                  <a:lnTo>
                    <a:pt x="1872551" y="101603"/>
                  </a:lnTo>
                  <a:cubicBezTo>
                    <a:pt x="1879611" y="101194"/>
                    <a:pt x="1886006" y="100989"/>
                    <a:pt x="1891736" y="100989"/>
                  </a:cubicBezTo>
                  <a:cubicBezTo>
                    <a:pt x="1915065" y="100989"/>
                    <a:pt x="1933098" y="106975"/>
                    <a:pt x="1945837" y="118946"/>
                  </a:cubicBezTo>
                  <a:cubicBezTo>
                    <a:pt x="1958576" y="130918"/>
                    <a:pt x="1964945" y="147289"/>
                    <a:pt x="1964945" y="168059"/>
                  </a:cubicBezTo>
                  <a:cubicBezTo>
                    <a:pt x="1964945" y="189853"/>
                    <a:pt x="1957655" y="207325"/>
                    <a:pt x="1943074" y="220473"/>
                  </a:cubicBezTo>
                  <a:cubicBezTo>
                    <a:pt x="1928494" y="233621"/>
                    <a:pt x="1908465" y="240195"/>
                    <a:pt x="1882987" y="240195"/>
                  </a:cubicBezTo>
                  <a:cubicBezTo>
                    <a:pt x="1861500" y="240195"/>
                    <a:pt x="1845487" y="237176"/>
                    <a:pt x="1834948" y="231139"/>
                  </a:cubicBezTo>
                  <a:lnTo>
                    <a:pt x="1834948" y="196914"/>
                  </a:lnTo>
                  <a:cubicBezTo>
                    <a:pt x="1849376" y="206634"/>
                    <a:pt x="1864007" y="211494"/>
                    <a:pt x="1878843" y="211494"/>
                  </a:cubicBezTo>
                  <a:cubicBezTo>
                    <a:pt x="1893782" y="211494"/>
                    <a:pt x="1905805" y="207683"/>
                    <a:pt x="1914911" y="200060"/>
                  </a:cubicBezTo>
                  <a:cubicBezTo>
                    <a:pt x="1924017" y="192437"/>
                    <a:pt x="1928571" y="182282"/>
                    <a:pt x="1928571" y="169594"/>
                  </a:cubicBezTo>
                  <a:cubicBezTo>
                    <a:pt x="1928571" y="157111"/>
                    <a:pt x="1923941" y="147391"/>
                    <a:pt x="1914681" y="140433"/>
                  </a:cubicBezTo>
                  <a:cubicBezTo>
                    <a:pt x="1905421" y="133476"/>
                    <a:pt x="1892145" y="129997"/>
                    <a:pt x="1874853" y="129997"/>
                  </a:cubicBezTo>
                  <a:cubicBezTo>
                    <a:pt x="1868919" y="129997"/>
                    <a:pt x="1856896" y="130611"/>
                    <a:pt x="1838785" y="13183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80"/>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3"/>
                  </a:cubicBezTo>
                  <a:lnTo>
                    <a:pt x="33765" y="236204"/>
                  </a:lnTo>
                  <a:lnTo>
                    <a:pt x="0" y="236204"/>
                  </a:lnTo>
                  <a:close/>
                  <a:moveTo>
                    <a:pt x="2224604" y="12432"/>
                  </a:moveTo>
                  <a:cubicBezTo>
                    <a:pt x="2245886" y="12432"/>
                    <a:pt x="2263536" y="15450"/>
                    <a:pt x="2277554" y="21487"/>
                  </a:cubicBezTo>
                  <a:lnTo>
                    <a:pt x="2277554" y="57708"/>
                  </a:lnTo>
                  <a:cubicBezTo>
                    <a:pt x="2262718" y="48909"/>
                    <a:pt x="2246347" y="44509"/>
                    <a:pt x="2228441" y="44509"/>
                  </a:cubicBezTo>
                  <a:cubicBezTo>
                    <a:pt x="2204600" y="44509"/>
                    <a:pt x="2185288" y="52132"/>
                    <a:pt x="2170502" y="67377"/>
                  </a:cubicBezTo>
                  <a:cubicBezTo>
                    <a:pt x="2155717" y="82623"/>
                    <a:pt x="2148325" y="102984"/>
                    <a:pt x="2148325" y="128462"/>
                  </a:cubicBezTo>
                  <a:cubicBezTo>
                    <a:pt x="2148325" y="152712"/>
                    <a:pt x="2155231" y="172024"/>
                    <a:pt x="2169044" y="186400"/>
                  </a:cubicBezTo>
                  <a:cubicBezTo>
                    <a:pt x="2182857" y="200776"/>
                    <a:pt x="2201019" y="207964"/>
                    <a:pt x="2223529" y="207964"/>
                  </a:cubicBezTo>
                  <a:cubicBezTo>
                    <a:pt x="2244300" y="207964"/>
                    <a:pt x="2262308" y="203053"/>
                    <a:pt x="2277554" y="193230"/>
                  </a:cubicBezTo>
                  <a:lnTo>
                    <a:pt x="2277554" y="226995"/>
                  </a:lnTo>
                  <a:cubicBezTo>
                    <a:pt x="2260978" y="235590"/>
                    <a:pt x="2240361" y="239888"/>
                    <a:pt x="2215702" y="239888"/>
                  </a:cubicBezTo>
                  <a:cubicBezTo>
                    <a:pt x="2183778" y="239888"/>
                    <a:pt x="2158198" y="229809"/>
                    <a:pt x="2138962" y="209652"/>
                  </a:cubicBezTo>
                  <a:cubicBezTo>
                    <a:pt x="2119726" y="189495"/>
                    <a:pt x="2110108" y="163046"/>
                    <a:pt x="2110108" y="130304"/>
                  </a:cubicBezTo>
                  <a:cubicBezTo>
                    <a:pt x="2110108" y="95106"/>
                    <a:pt x="2120929" y="66661"/>
                    <a:pt x="2142569" y="44969"/>
                  </a:cubicBezTo>
                  <a:cubicBezTo>
                    <a:pt x="2164210" y="23278"/>
                    <a:pt x="2191555" y="12432"/>
                    <a:pt x="2224604" y="12432"/>
                  </a:cubicBezTo>
                  <a:close/>
                  <a:moveTo>
                    <a:pt x="1749754" y="12432"/>
                  </a:moveTo>
                  <a:cubicBezTo>
                    <a:pt x="1758042" y="12432"/>
                    <a:pt x="1765588" y="12994"/>
                    <a:pt x="1772392" y="14120"/>
                  </a:cubicBezTo>
                  <a:cubicBezTo>
                    <a:pt x="1779196" y="15246"/>
                    <a:pt x="1784645" y="16780"/>
                    <a:pt x="1788737" y="18724"/>
                  </a:cubicBezTo>
                  <a:lnTo>
                    <a:pt x="1788737" y="50801"/>
                  </a:lnTo>
                  <a:cubicBezTo>
                    <a:pt x="1783519" y="48141"/>
                    <a:pt x="1777943" y="45890"/>
                    <a:pt x="1772008" y="44048"/>
                  </a:cubicBezTo>
                  <a:cubicBezTo>
                    <a:pt x="1766074" y="42207"/>
                    <a:pt x="1759269" y="41286"/>
                    <a:pt x="1751595" y="41286"/>
                  </a:cubicBezTo>
                  <a:cubicBezTo>
                    <a:pt x="1743001" y="41286"/>
                    <a:pt x="1735071" y="43025"/>
                    <a:pt x="1727806" y="46504"/>
                  </a:cubicBezTo>
                  <a:cubicBezTo>
                    <a:pt x="1720542" y="49983"/>
                    <a:pt x="1714274" y="55073"/>
                    <a:pt x="1709005" y="61775"/>
                  </a:cubicBezTo>
                  <a:cubicBezTo>
                    <a:pt x="1703736" y="68477"/>
                    <a:pt x="1699592" y="76765"/>
                    <a:pt x="1696573" y="86639"/>
                  </a:cubicBezTo>
                  <a:cubicBezTo>
                    <a:pt x="1693555" y="96513"/>
                    <a:pt x="1691994" y="107896"/>
                    <a:pt x="1691892" y="120788"/>
                  </a:cubicBezTo>
                  <a:lnTo>
                    <a:pt x="1692813" y="120788"/>
                  </a:lnTo>
                  <a:cubicBezTo>
                    <a:pt x="1697520" y="113523"/>
                    <a:pt x="1703889" y="107793"/>
                    <a:pt x="1711921" y="103598"/>
                  </a:cubicBezTo>
                  <a:cubicBezTo>
                    <a:pt x="1719953" y="99403"/>
                    <a:pt x="1729392" y="97306"/>
                    <a:pt x="1740238" y="97306"/>
                  </a:cubicBezTo>
                  <a:cubicBezTo>
                    <a:pt x="1749856" y="97306"/>
                    <a:pt x="1758528" y="98866"/>
                    <a:pt x="1766253" y="101987"/>
                  </a:cubicBezTo>
                  <a:cubicBezTo>
                    <a:pt x="1773978" y="105107"/>
                    <a:pt x="1780577" y="109610"/>
                    <a:pt x="1786051" y="115493"/>
                  </a:cubicBezTo>
                  <a:cubicBezTo>
                    <a:pt x="1791526" y="121376"/>
                    <a:pt x="1795746" y="128539"/>
                    <a:pt x="1798713" y="136980"/>
                  </a:cubicBezTo>
                  <a:cubicBezTo>
                    <a:pt x="1801681" y="145421"/>
                    <a:pt x="1803164" y="154911"/>
                    <a:pt x="1803164" y="165450"/>
                  </a:cubicBezTo>
                  <a:cubicBezTo>
                    <a:pt x="1803164" y="176501"/>
                    <a:pt x="1801348" y="186579"/>
                    <a:pt x="1797716" y="195686"/>
                  </a:cubicBezTo>
                  <a:cubicBezTo>
                    <a:pt x="1794084" y="204792"/>
                    <a:pt x="1789044" y="212645"/>
                    <a:pt x="1782598" y="219245"/>
                  </a:cubicBezTo>
                  <a:cubicBezTo>
                    <a:pt x="1776152" y="225844"/>
                    <a:pt x="1768504" y="230960"/>
                    <a:pt x="1759653" y="234593"/>
                  </a:cubicBezTo>
                  <a:cubicBezTo>
                    <a:pt x="1750802" y="238225"/>
                    <a:pt x="1741210" y="240041"/>
                    <a:pt x="1730876" y="240041"/>
                  </a:cubicBezTo>
                  <a:cubicBezTo>
                    <a:pt x="1719825" y="240041"/>
                    <a:pt x="1709670" y="237892"/>
                    <a:pt x="1700410" y="233595"/>
                  </a:cubicBezTo>
                  <a:cubicBezTo>
                    <a:pt x="1691150" y="229298"/>
                    <a:pt x="1683169" y="222903"/>
                    <a:pt x="1676467" y="214410"/>
                  </a:cubicBezTo>
                  <a:cubicBezTo>
                    <a:pt x="1669766" y="205918"/>
                    <a:pt x="1664573" y="195353"/>
                    <a:pt x="1660889" y="182717"/>
                  </a:cubicBezTo>
                  <a:cubicBezTo>
                    <a:pt x="1657206" y="170080"/>
                    <a:pt x="1655364" y="155423"/>
                    <a:pt x="1655364" y="138745"/>
                  </a:cubicBezTo>
                  <a:cubicBezTo>
                    <a:pt x="1655364" y="118383"/>
                    <a:pt x="1657794" y="100324"/>
                    <a:pt x="1662654" y="84567"/>
                  </a:cubicBezTo>
                  <a:cubicBezTo>
                    <a:pt x="1667515" y="68810"/>
                    <a:pt x="1674191" y="55610"/>
                    <a:pt x="1682683" y="44969"/>
                  </a:cubicBezTo>
                  <a:cubicBezTo>
                    <a:pt x="1691176" y="34328"/>
                    <a:pt x="1701152" y="26245"/>
                    <a:pt x="1712612" y="20720"/>
                  </a:cubicBezTo>
                  <a:cubicBezTo>
                    <a:pt x="1724072" y="15194"/>
                    <a:pt x="1736452" y="12432"/>
                    <a:pt x="1749754" y="12432"/>
                  </a:cubicBezTo>
                  <a:close/>
                  <a:moveTo>
                    <a:pt x="1548375" y="12432"/>
                  </a:moveTo>
                  <a:cubicBezTo>
                    <a:pt x="1567918" y="12432"/>
                    <a:pt x="1583573" y="17343"/>
                    <a:pt x="1595340" y="27166"/>
                  </a:cubicBezTo>
                  <a:cubicBezTo>
                    <a:pt x="1607107" y="36988"/>
                    <a:pt x="1612990" y="49574"/>
                    <a:pt x="1612990" y="64922"/>
                  </a:cubicBezTo>
                  <a:cubicBezTo>
                    <a:pt x="1612990" y="93878"/>
                    <a:pt x="1598256" y="112500"/>
                    <a:pt x="1568788" y="120788"/>
                  </a:cubicBezTo>
                  <a:lnTo>
                    <a:pt x="1568788" y="121402"/>
                  </a:lnTo>
                  <a:cubicBezTo>
                    <a:pt x="1584647" y="122937"/>
                    <a:pt x="1597182" y="128487"/>
                    <a:pt x="1606390" y="138054"/>
                  </a:cubicBezTo>
                  <a:cubicBezTo>
                    <a:pt x="1615599" y="147621"/>
                    <a:pt x="1620203" y="159567"/>
                    <a:pt x="1620203" y="173892"/>
                  </a:cubicBezTo>
                  <a:cubicBezTo>
                    <a:pt x="1620203" y="193639"/>
                    <a:pt x="1612785" y="209576"/>
                    <a:pt x="1597949" y="221700"/>
                  </a:cubicBezTo>
                  <a:cubicBezTo>
                    <a:pt x="1583113" y="233825"/>
                    <a:pt x="1563570" y="239888"/>
                    <a:pt x="1539320" y="239888"/>
                  </a:cubicBezTo>
                  <a:cubicBezTo>
                    <a:pt x="1517526" y="239888"/>
                    <a:pt x="1500132" y="235948"/>
                    <a:pt x="1487137" y="228070"/>
                  </a:cubicBezTo>
                  <a:lnTo>
                    <a:pt x="1487137" y="194611"/>
                  </a:lnTo>
                  <a:cubicBezTo>
                    <a:pt x="1501462" y="205969"/>
                    <a:pt x="1517628" y="211647"/>
                    <a:pt x="1535637" y="211647"/>
                  </a:cubicBezTo>
                  <a:cubicBezTo>
                    <a:pt x="1550268" y="211647"/>
                    <a:pt x="1561958" y="208322"/>
                    <a:pt x="1570706" y="201671"/>
                  </a:cubicBezTo>
                  <a:cubicBezTo>
                    <a:pt x="1579455" y="195021"/>
                    <a:pt x="1583829" y="186016"/>
                    <a:pt x="1583829" y="174659"/>
                  </a:cubicBezTo>
                  <a:cubicBezTo>
                    <a:pt x="1583829" y="149693"/>
                    <a:pt x="1564746" y="137210"/>
                    <a:pt x="1526581" y="137210"/>
                  </a:cubicBezTo>
                  <a:lnTo>
                    <a:pt x="1509545" y="137210"/>
                  </a:lnTo>
                  <a:lnTo>
                    <a:pt x="1509545" y="108663"/>
                  </a:lnTo>
                  <a:lnTo>
                    <a:pt x="1525814" y="108663"/>
                  </a:lnTo>
                  <a:cubicBezTo>
                    <a:pt x="1559682" y="108663"/>
                    <a:pt x="1576615" y="96896"/>
                    <a:pt x="1576615" y="73363"/>
                  </a:cubicBezTo>
                  <a:cubicBezTo>
                    <a:pt x="1576615" y="51671"/>
                    <a:pt x="1563416" y="40825"/>
                    <a:pt x="1537018" y="40825"/>
                  </a:cubicBezTo>
                  <a:cubicBezTo>
                    <a:pt x="1522284" y="40825"/>
                    <a:pt x="1508420" y="46095"/>
                    <a:pt x="1495425" y="56634"/>
                  </a:cubicBezTo>
                  <a:lnTo>
                    <a:pt x="1495425" y="25017"/>
                  </a:lnTo>
                  <a:cubicBezTo>
                    <a:pt x="1510364" y="16627"/>
                    <a:pt x="1528014" y="12432"/>
                    <a:pt x="1548375" y="12432"/>
                  </a:cubicBezTo>
                  <a:close/>
                  <a:moveTo>
                    <a:pt x="2719067" y="5525"/>
                  </a:moveTo>
                  <a:cubicBezTo>
                    <a:pt x="2725103" y="5525"/>
                    <a:pt x="2730219" y="7469"/>
                    <a:pt x="2734414" y="11357"/>
                  </a:cubicBezTo>
                  <a:cubicBezTo>
                    <a:pt x="2738610" y="15246"/>
                    <a:pt x="2740707" y="20106"/>
                    <a:pt x="2740707" y="25938"/>
                  </a:cubicBezTo>
                  <a:cubicBezTo>
                    <a:pt x="2740707" y="31463"/>
                    <a:pt x="2738610" y="36195"/>
                    <a:pt x="2734414" y="40135"/>
                  </a:cubicBezTo>
                  <a:cubicBezTo>
                    <a:pt x="2730219" y="44074"/>
                    <a:pt x="2725103" y="46044"/>
                    <a:pt x="2719067" y="46044"/>
                  </a:cubicBezTo>
                  <a:cubicBezTo>
                    <a:pt x="2713234" y="46044"/>
                    <a:pt x="2708246" y="44151"/>
                    <a:pt x="2704102" y="40365"/>
                  </a:cubicBezTo>
                  <a:cubicBezTo>
                    <a:pt x="2699958" y="36579"/>
                    <a:pt x="2697886" y="31770"/>
                    <a:pt x="2697886" y="25938"/>
                  </a:cubicBezTo>
                  <a:cubicBezTo>
                    <a:pt x="2697886" y="20106"/>
                    <a:pt x="2699958" y="15246"/>
                    <a:pt x="2704102" y="11357"/>
                  </a:cubicBezTo>
                  <a:cubicBezTo>
                    <a:pt x="2708246" y="7469"/>
                    <a:pt x="2713234" y="5525"/>
                    <a:pt x="2719067" y="5525"/>
                  </a:cubicBezTo>
                  <a:close/>
                  <a:moveTo>
                    <a:pt x="309241" y="5525"/>
                  </a:moveTo>
                  <a:cubicBezTo>
                    <a:pt x="315278" y="5525"/>
                    <a:pt x="320394" y="7469"/>
                    <a:pt x="324589" y="11357"/>
                  </a:cubicBezTo>
                  <a:cubicBezTo>
                    <a:pt x="328784" y="15246"/>
                    <a:pt x="330882" y="20106"/>
                    <a:pt x="330882" y="25938"/>
                  </a:cubicBezTo>
                  <a:cubicBezTo>
                    <a:pt x="330882" y="31463"/>
                    <a:pt x="328784" y="36195"/>
                    <a:pt x="324589" y="40135"/>
                  </a:cubicBezTo>
                  <a:cubicBezTo>
                    <a:pt x="320394" y="44074"/>
                    <a:pt x="315278" y="46044"/>
                    <a:pt x="309241" y="46044"/>
                  </a:cubicBezTo>
                  <a:cubicBezTo>
                    <a:pt x="303409" y="46044"/>
                    <a:pt x="298421" y="44151"/>
                    <a:pt x="294277" y="40365"/>
                  </a:cubicBezTo>
                  <a:cubicBezTo>
                    <a:pt x="290133" y="36579"/>
                    <a:pt x="288061" y="31770"/>
                    <a:pt x="288061" y="25938"/>
                  </a:cubicBezTo>
                  <a:cubicBezTo>
                    <a:pt x="288061" y="20106"/>
                    <a:pt x="290133" y="15246"/>
                    <a:pt x="294277" y="11357"/>
                  </a:cubicBezTo>
                  <a:cubicBezTo>
                    <a:pt x="298421" y="7469"/>
                    <a:pt x="303409" y="5525"/>
                    <a:pt x="309241" y="5525"/>
                  </a:cubicBezTo>
                  <a:close/>
                  <a:moveTo>
                    <a:pt x="2786835" y="3530"/>
                  </a:moveTo>
                  <a:lnTo>
                    <a:pt x="2822595" y="3530"/>
                  </a:lnTo>
                  <a:lnTo>
                    <a:pt x="2822595" y="236204"/>
                  </a:lnTo>
                  <a:lnTo>
                    <a:pt x="2786835" y="236204"/>
                  </a:lnTo>
                  <a:close/>
                  <a:moveTo>
                    <a:pt x="1216526" y="0"/>
                  </a:moveTo>
                  <a:cubicBezTo>
                    <a:pt x="1225325" y="0"/>
                    <a:pt x="1232283" y="972"/>
                    <a:pt x="1237399" y="2916"/>
                  </a:cubicBezTo>
                  <a:lnTo>
                    <a:pt x="1237399" y="32537"/>
                  </a:lnTo>
                  <a:cubicBezTo>
                    <a:pt x="1232590" y="29775"/>
                    <a:pt x="1227116" y="28394"/>
                    <a:pt x="1220977" y="28394"/>
                  </a:cubicBezTo>
                  <a:cubicBezTo>
                    <a:pt x="1203685" y="28394"/>
                    <a:pt x="1195039" y="38165"/>
                    <a:pt x="1195039" y="57708"/>
                  </a:cubicBezTo>
                  <a:lnTo>
                    <a:pt x="1195039" y="79042"/>
                  </a:lnTo>
                  <a:lnTo>
                    <a:pt x="1231567" y="79042"/>
                  </a:lnTo>
                  <a:lnTo>
                    <a:pt x="1231567" y="106975"/>
                  </a:lnTo>
                  <a:lnTo>
                    <a:pt x="1195192" y="106975"/>
                  </a:lnTo>
                  <a:lnTo>
                    <a:pt x="1195192" y="236204"/>
                  </a:lnTo>
                  <a:lnTo>
                    <a:pt x="1159585" y="236204"/>
                  </a:lnTo>
                  <a:lnTo>
                    <a:pt x="1159585" y="106975"/>
                  </a:lnTo>
                  <a:lnTo>
                    <a:pt x="1132726" y="106975"/>
                  </a:lnTo>
                  <a:lnTo>
                    <a:pt x="1132726" y="79042"/>
                  </a:lnTo>
                  <a:lnTo>
                    <a:pt x="1159585" y="79042"/>
                  </a:lnTo>
                  <a:lnTo>
                    <a:pt x="1159585" y="53564"/>
                  </a:lnTo>
                  <a:cubicBezTo>
                    <a:pt x="1159585" y="36988"/>
                    <a:pt x="1165008" y="23917"/>
                    <a:pt x="1175854" y="14350"/>
                  </a:cubicBezTo>
                  <a:cubicBezTo>
                    <a:pt x="1186700" y="4783"/>
                    <a:pt x="1200257" y="0"/>
                    <a:pt x="1216526"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rainbow colored logo on a black background&#10;&#10;Description automatically generated">
              <a:extLst>
                <a:ext uri="{FF2B5EF4-FFF2-40B4-BE49-F238E27FC236}">
                  <a16:creationId xmlns:a16="http://schemas.microsoft.com/office/drawing/2014/main" id="{D012DBBA-2919-315E-CDE6-61539CD3D3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94674" y="636943"/>
              <a:ext cx="427721" cy="427721"/>
            </a:xfrm>
            <a:prstGeom prst="rect">
              <a:avLst/>
            </a:prstGeom>
          </p:spPr>
        </p:pic>
      </p:grpSp>
    </p:spTree>
    <p:extLst>
      <p:ext uri="{BB962C8B-B14F-4D97-AF65-F5344CB8AC3E}">
        <p14:creationId xmlns:p14="http://schemas.microsoft.com/office/powerpoint/2010/main" val="2565161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pic>
        <p:nvPicPr>
          <p:cNvPr id="5" name="Picture 4" descr="A close up of a glass&#10;&#10;Description automatically generated">
            <a:extLst>
              <a:ext uri="{FF2B5EF4-FFF2-40B4-BE49-F238E27FC236}">
                <a16:creationId xmlns:a16="http://schemas.microsoft.com/office/drawing/2014/main" id="{E4A7D264-6542-222D-A85C-1DDE77B0846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1F4A8530-B89C-88B2-9BF1-34CC2A9750C7}"/>
              </a:ext>
            </a:extLst>
          </p:cNvPr>
          <p:cNvSpPr>
            <a:spLocks noGrp="1"/>
          </p:cNvSpPr>
          <p:nvPr>
            <p:ph type="title"/>
          </p:nvPr>
        </p:nvSpPr>
        <p:spPr>
          <a:xfrm>
            <a:off x="379021" y="2811645"/>
            <a:ext cx="7683500" cy="895065"/>
          </a:xfrm>
        </p:spPr>
        <p:txBody>
          <a:bodyPr/>
          <a:lstStyle>
            <a:lvl1pPr>
              <a:defRPr>
                <a:gradFill flip="none" rotWithShape="1">
                  <a:gsLst>
                    <a:gs pos="0">
                      <a:schemeClr val="accent3"/>
                    </a:gs>
                    <a:gs pos="100000">
                      <a:schemeClr val="accent6"/>
                    </a:gs>
                  </a:gsLst>
                  <a:lin ang="16200000" scaled="1"/>
                  <a:tileRect/>
                </a:gra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3E76921E-13E1-55F5-E255-F9D4FDA2F1F4}"/>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grpSp>
        <p:nvGrpSpPr>
          <p:cNvPr id="4" name="Group 3">
            <a:extLst>
              <a:ext uri="{FF2B5EF4-FFF2-40B4-BE49-F238E27FC236}">
                <a16:creationId xmlns:a16="http://schemas.microsoft.com/office/drawing/2014/main" id="{8A28A465-870A-6602-9C7B-97DF435D1128}"/>
              </a:ext>
            </a:extLst>
          </p:cNvPr>
          <p:cNvGrpSpPr/>
          <p:nvPr userDrawn="1"/>
        </p:nvGrpSpPr>
        <p:grpSpPr>
          <a:xfrm>
            <a:off x="500380" y="692322"/>
            <a:ext cx="1549400" cy="331285"/>
            <a:chOff x="508000" y="692322"/>
            <a:chExt cx="1742534" cy="372580"/>
          </a:xfrm>
        </p:grpSpPr>
        <p:pic>
          <p:nvPicPr>
            <p:cNvPr id="6" name="MS logo gray - EMF" descr="Microsoft logo, gray text version">
              <a:extLst>
                <a:ext uri="{FF2B5EF4-FFF2-40B4-BE49-F238E27FC236}">
                  <a16:creationId xmlns:a16="http://schemas.microsoft.com/office/drawing/2014/main" id="{3F274DE3-02DC-2E23-F53C-D843786042C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7" name="Freeform: Shape 6">
              <a:extLst>
                <a:ext uri="{FF2B5EF4-FFF2-40B4-BE49-F238E27FC236}">
                  <a16:creationId xmlns:a16="http://schemas.microsoft.com/office/drawing/2014/main" id="{21C72947-95BA-A8C0-EE2A-CEA933019FF9}"/>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726483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pic>
        <p:nvPicPr>
          <p:cNvPr id="5" name="Picture 4" descr="A close up of a glass&#10;&#10;Description automatically generated">
            <a:extLst>
              <a:ext uri="{FF2B5EF4-FFF2-40B4-BE49-F238E27FC236}">
                <a16:creationId xmlns:a16="http://schemas.microsoft.com/office/drawing/2014/main" id="{E4A7D264-6542-222D-A85C-1DDE77B0846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1F4A8530-B89C-88B2-9BF1-34CC2A9750C7}"/>
              </a:ext>
            </a:extLst>
          </p:cNvPr>
          <p:cNvSpPr>
            <a:spLocks noGrp="1"/>
          </p:cNvSpPr>
          <p:nvPr>
            <p:ph type="title"/>
          </p:nvPr>
        </p:nvSpPr>
        <p:spPr>
          <a:xfrm>
            <a:off x="379021" y="2811645"/>
            <a:ext cx="7683500" cy="895065"/>
          </a:xfrm>
        </p:spPr>
        <p:txBody>
          <a:bodyPr/>
          <a:lstStyle>
            <a:lvl1pPr>
              <a:defRPr>
                <a:gradFill flip="none" rotWithShape="1">
                  <a:gsLst>
                    <a:gs pos="0">
                      <a:schemeClr val="accent3"/>
                    </a:gs>
                    <a:gs pos="100000">
                      <a:schemeClr val="accent6"/>
                    </a:gs>
                  </a:gsLst>
                  <a:lin ang="16200000" scaled="1"/>
                  <a:tileRect/>
                </a:gra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3E76921E-13E1-55F5-E255-F9D4FDA2F1F4}"/>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3206845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pic>
        <p:nvPicPr>
          <p:cNvPr id="5" name="Picture 4" descr="A black background with white text&#10;&#10;Description automatically generated">
            <a:extLst>
              <a:ext uri="{FF2B5EF4-FFF2-40B4-BE49-F238E27FC236}">
                <a16:creationId xmlns:a16="http://schemas.microsoft.com/office/drawing/2014/main" id="{9B85F8E1-7640-1F49-FB11-1928C83889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101" y="505600"/>
            <a:ext cx="1870905" cy="688200"/>
          </a:xfrm>
          <a:prstGeom prst="rect">
            <a:avLst/>
          </a:prstGeom>
        </p:spPr>
      </p:pic>
    </p:spTree>
    <p:extLst>
      <p:ext uri="{BB962C8B-B14F-4D97-AF65-F5344CB8AC3E}">
        <p14:creationId xmlns:p14="http://schemas.microsoft.com/office/powerpoint/2010/main" val="425970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905498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2" name="Picture 1" descr="A close up of a glass object&#10;&#10;Description automatically generated">
            <a:extLst>
              <a:ext uri="{FF2B5EF4-FFF2-40B4-BE49-F238E27FC236}">
                <a16:creationId xmlns:a16="http://schemas.microsoft.com/office/drawing/2014/main" id="{2AAB10B9-A5B4-8EE9-A35E-0DD6619B87F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Picture 2" descr="A close up of a glass object&#10;&#10;Description automatically generated">
            <a:extLst>
              <a:ext uri="{FF2B5EF4-FFF2-40B4-BE49-F238E27FC236}">
                <a16:creationId xmlns:a16="http://schemas.microsoft.com/office/drawing/2014/main" id="{6AA1AC67-13BA-ADC6-4602-1C5E14B1595C}"/>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565148" y="2422963"/>
            <a:ext cx="8534401" cy="2012073"/>
          </a:xfrm>
          <a:prstGeom prst="roundRect">
            <a:avLst>
              <a:gd name="adj" fmla="val 12880"/>
            </a:avLst>
          </a:prstGeom>
        </p:spPr>
      </p:pic>
      <p:sp>
        <p:nvSpPr>
          <p:cNvPr id="4" name="Rectangle: Rounded Corners 3">
            <a:extLst>
              <a:ext uri="{FF2B5EF4-FFF2-40B4-BE49-F238E27FC236}">
                <a16:creationId xmlns:a16="http://schemas.microsoft.com/office/drawing/2014/main" id="{08F5EDB2-62CD-FCD3-37F1-2EA7B51C3CF8}"/>
              </a:ext>
            </a:extLst>
          </p:cNvPr>
          <p:cNvSpPr/>
          <p:nvPr userDrawn="1"/>
        </p:nvSpPr>
        <p:spPr>
          <a:xfrm>
            <a:off x="565150" y="2422048"/>
            <a:ext cx="8534400" cy="2012073"/>
          </a:xfrm>
          <a:prstGeom prst="roundRect">
            <a:avLst/>
          </a:prstGeom>
          <a:gradFill flip="none" rotWithShape="1">
            <a:gsLst>
              <a:gs pos="89000">
                <a:schemeClr val="bg1">
                  <a:alpha val="21000"/>
                </a:schemeClr>
              </a:gs>
              <a:gs pos="100000">
                <a:schemeClr val="bg1">
                  <a:alpha val="58000"/>
                </a:schemeClr>
              </a:gs>
            </a:gsLst>
            <a:path path="rect">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54C02737-1995-7747-7303-F1115CC1989C}"/>
              </a:ext>
            </a:extLst>
          </p:cNvPr>
          <p:cNvSpPr/>
          <p:nvPr userDrawn="1"/>
        </p:nvSpPr>
        <p:spPr>
          <a:xfrm>
            <a:off x="1026037" y="2974294"/>
            <a:ext cx="7552813" cy="96485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agnify" title="Icon of a magnifying glass">
            <a:extLst>
              <a:ext uri="{FF2B5EF4-FFF2-40B4-BE49-F238E27FC236}">
                <a16:creationId xmlns:a16="http://schemas.microsoft.com/office/drawing/2014/main" id="{65E2CD84-BA71-0719-E777-8F57BF762044}"/>
              </a:ext>
            </a:extLst>
          </p:cNvPr>
          <p:cNvSpPr>
            <a:spLocks noChangeAspect="1" noEditPoints="1"/>
          </p:cNvSpPr>
          <p:nvPr userDrawn="1"/>
        </p:nvSpPr>
        <p:spPr bwMode="auto">
          <a:xfrm flipH="1">
            <a:off x="7791450" y="3229935"/>
            <a:ext cx="503335" cy="493716"/>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itle 15">
            <a:extLst>
              <a:ext uri="{FF2B5EF4-FFF2-40B4-BE49-F238E27FC236}">
                <a16:creationId xmlns:a16="http://schemas.microsoft.com/office/drawing/2014/main" id="{E903047D-0F9D-0858-4D03-8A542EE21C82}"/>
              </a:ext>
            </a:extLst>
          </p:cNvPr>
          <p:cNvSpPr>
            <a:spLocks noGrp="1"/>
          </p:cNvSpPr>
          <p:nvPr>
            <p:ph type="title"/>
          </p:nvPr>
        </p:nvSpPr>
        <p:spPr>
          <a:xfrm>
            <a:off x="11022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1826042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65D091-6B2C-23D8-66B6-710FA9AD127F}"/>
              </a:ext>
            </a:extLst>
          </p:cNvPr>
          <p:cNvSpPr/>
          <p:nvPr userDrawn="1"/>
        </p:nvSpPr>
        <p:spPr>
          <a:xfrm>
            <a:off x="0" y="0"/>
            <a:ext cx="12192000" cy="6858000"/>
          </a:xfrm>
          <a:prstGeom prst="rect">
            <a:avLst/>
          </a:prstGeom>
          <a:gradFill flip="none" rotWithShape="1">
            <a:gsLst>
              <a:gs pos="20000">
                <a:srgbClr val="DAE4F6"/>
              </a:gs>
              <a:gs pos="100000">
                <a:srgbClr val="F0D2D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chat messages&#10;&#10;Description automatically generated">
            <a:extLst>
              <a:ext uri="{FF2B5EF4-FFF2-40B4-BE49-F238E27FC236}">
                <a16:creationId xmlns:a16="http://schemas.microsoft.com/office/drawing/2014/main" id="{5815694D-AE46-6A56-2B91-7EC4DC7518F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F877082-FE34-FE9B-5C00-4EFF86C7CB55}"/>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5">
            <a:extLst>
              <a:ext uri="{FF2B5EF4-FFF2-40B4-BE49-F238E27FC236}">
                <a16:creationId xmlns:a16="http://schemas.microsoft.com/office/drawing/2014/main" id="{EBB3EB53-54AD-8806-BB93-224477508D47}"/>
              </a:ext>
            </a:extLst>
          </p:cNvPr>
          <p:cNvSpPr>
            <a:spLocks noGrp="1"/>
          </p:cNvSpPr>
          <p:nvPr>
            <p:ph type="title"/>
          </p:nvPr>
        </p:nvSpPr>
        <p:spPr>
          <a:xfrm>
            <a:off x="4037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2421799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pic>
        <p:nvPicPr>
          <p:cNvPr id="8" name="Picture 7" descr="A computer screen with a message&#10;&#10;Description automatically generated">
            <a:extLst>
              <a:ext uri="{FF2B5EF4-FFF2-40B4-BE49-F238E27FC236}">
                <a16:creationId xmlns:a16="http://schemas.microsoft.com/office/drawing/2014/main" id="{939E43D2-0AE7-0FEF-5B96-E3C9C691433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C214CBCE-B1B7-DD74-469F-D051CC3AB9B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5">
            <a:extLst>
              <a:ext uri="{FF2B5EF4-FFF2-40B4-BE49-F238E27FC236}">
                <a16:creationId xmlns:a16="http://schemas.microsoft.com/office/drawing/2014/main" id="{B0038111-0B73-0492-2541-3AB9C693846C}"/>
              </a:ext>
            </a:extLst>
          </p:cNvPr>
          <p:cNvSpPr>
            <a:spLocks noGrp="1"/>
          </p:cNvSpPr>
          <p:nvPr>
            <p:ph type="title"/>
          </p:nvPr>
        </p:nvSpPr>
        <p:spPr>
          <a:xfrm>
            <a:off x="4037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1076657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3266242"/>
            <a:ext cx="9144000" cy="677108"/>
          </a:xfrm>
          <a:noFill/>
        </p:spPr>
        <p:txBody>
          <a:bodyPr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10" name="Picture 9" descr="A close-up of a logo&#10;&#10;Description automatically generated with medium confidence">
            <a:extLst>
              <a:ext uri="{FF2B5EF4-FFF2-40B4-BE49-F238E27FC236}">
                <a16:creationId xmlns:a16="http://schemas.microsoft.com/office/drawing/2014/main" id="{97B1F2AE-6C5C-018D-7632-164C4B2170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6863" y="298450"/>
            <a:ext cx="2361272" cy="867859"/>
          </a:xfrm>
          <a:prstGeom prst="rect">
            <a:avLst/>
          </a:prstGeom>
        </p:spPr>
      </p:pic>
      <p:pic>
        <p:nvPicPr>
          <p:cNvPr id="5" name="Picture 4" descr="A rainbow colored logo on a black background&#10;&#10;Description automatically generated">
            <a:extLst>
              <a:ext uri="{FF2B5EF4-FFF2-40B4-BE49-F238E27FC236}">
                <a16:creationId xmlns:a16="http://schemas.microsoft.com/office/drawing/2014/main" id="{8F5D48D4-68C8-E7DD-5132-34A2E643437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9859" y="325979"/>
            <a:ext cx="812800" cy="812800"/>
          </a:xfrm>
          <a:prstGeom prst="rect">
            <a:avLst/>
          </a:prstGeom>
        </p:spPr>
      </p:pic>
    </p:spTree>
    <p:extLst>
      <p:ext uri="{BB962C8B-B14F-4D97-AF65-F5344CB8AC3E}">
        <p14:creationId xmlns:p14="http://schemas.microsoft.com/office/powerpoint/2010/main" val="35247784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2589133"/>
            <a:ext cx="5511800" cy="1354217"/>
          </a:xfrm>
          <a:noFill/>
        </p:spPr>
        <p:txBody>
          <a:bodyPr wrap="square"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5" name="Picture 4" descr="A close-up of a logo&#10;&#10;Description automatically generated with medium confidence">
            <a:extLst>
              <a:ext uri="{FF2B5EF4-FFF2-40B4-BE49-F238E27FC236}">
                <a16:creationId xmlns:a16="http://schemas.microsoft.com/office/drawing/2014/main" id="{B7CCD9CC-6226-0424-5409-124F7DF60F6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6863" y="298450"/>
            <a:ext cx="2361272" cy="867859"/>
          </a:xfrm>
          <a:prstGeom prst="rect">
            <a:avLst/>
          </a:prstGeom>
        </p:spPr>
      </p:pic>
      <p:pic>
        <p:nvPicPr>
          <p:cNvPr id="6" name="Picture 2" descr="Map, photo with location pin, mobile device with likes icon in magenta, purple, and yellow color">
            <a:extLst>
              <a:ext uri="{FF2B5EF4-FFF2-40B4-BE49-F238E27FC236}">
                <a16:creationId xmlns:a16="http://schemas.microsoft.com/office/drawing/2014/main" id="{0A983905-67D2-5C33-136D-E6F40D6AC0D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038244" y="1060538"/>
            <a:ext cx="4736924" cy="4736924"/>
          </a:xfrm>
          <a:prstGeom prst="rect">
            <a:avLst/>
          </a:prstGeom>
        </p:spPr>
      </p:pic>
      <p:pic>
        <p:nvPicPr>
          <p:cNvPr id="4" name="Picture 3" descr="A rainbow colored logo on a black background&#10;&#10;Description automatically generated">
            <a:extLst>
              <a:ext uri="{FF2B5EF4-FFF2-40B4-BE49-F238E27FC236}">
                <a16:creationId xmlns:a16="http://schemas.microsoft.com/office/drawing/2014/main" id="{FC1991CB-5F9D-1CCE-D823-76489CAAA08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949859" y="325979"/>
            <a:ext cx="812800" cy="812800"/>
          </a:xfrm>
          <a:prstGeom prst="rect">
            <a:avLst/>
          </a:prstGeom>
        </p:spPr>
      </p:pic>
    </p:spTree>
    <p:extLst>
      <p:ext uri="{BB962C8B-B14F-4D97-AF65-F5344CB8AC3E}">
        <p14:creationId xmlns:p14="http://schemas.microsoft.com/office/powerpoint/2010/main" val="34753109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Use Case with Text">
    <p:spTree>
      <p:nvGrpSpPr>
        <p:cNvPr id="1" name=""/>
        <p:cNvGrpSpPr/>
        <p:nvPr/>
      </p:nvGrpSpPr>
      <p:grpSpPr>
        <a:xfrm>
          <a:off x="0" y="0"/>
          <a:ext cx="0" cy="0"/>
          <a:chOff x="0" y="0"/>
          <a:chExt cx="0" cy="0"/>
        </a:xfrm>
      </p:grpSpPr>
      <p:sp>
        <p:nvSpPr>
          <p:cNvPr id="2" name="Title 1"/>
          <p:cNvSpPr>
            <a:spLocks noGrp="1"/>
          </p:cNvSpPr>
          <p:nvPr>
            <p:ph type="title"/>
          </p:nvPr>
        </p:nvSpPr>
        <p:spPr>
          <a:xfrm>
            <a:off x="269302" y="291102"/>
            <a:ext cx="8516036" cy="899665"/>
          </a:xfrm>
        </p:spPr>
        <p:txBody>
          <a:bodyPr/>
          <a:lstStyle/>
          <a:p>
            <a:r>
              <a:rPr lang="en-US"/>
              <a:t>Click to edit Master title style</a:t>
            </a:r>
          </a:p>
        </p:txBody>
      </p:sp>
      <p:sp>
        <p:nvSpPr>
          <p:cNvPr id="6" name="Text Placeholder 5"/>
          <p:cNvSpPr>
            <a:spLocks noGrp="1"/>
          </p:cNvSpPr>
          <p:nvPr>
            <p:ph type="body" sz="quarter" idx="10"/>
          </p:nvPr>
        </p:nvSpPr>
        <p:spPr>
          <a:xfrm>
            <a:off x="269239" y="1189176"/>
            <a:ext cx="8516036" cy="1753279"/>
          </a:xfrm>
        </p:spPr>
        <p:txBody>
          <a:bodyPr lIns="182880" tIns="146304" rIns="182880" bIns="146304"/>
          <a:lstStyle>
            <a:lvl1pPr marL="0" indent="0">
              <a:buNone/>
              <a:defRPr sz="2745">
                <a:gradFill>
                  <a:gsLst>
                    <a:gs pos="100000">
                      <a:schemeClr val="accent1"/>
                    </a:gs>
                    <a:gs pos="0">
                      <a:schemeClr val="accent1"/>
                    </a:gs>
                  </a:gsLst>
                  <a:lin ang="5400000" scaled="0"/>
                </a:gradFill>
              </a:defRPr>
            </a:lvl1pPr>
            <a:lvl2pPr marL="0" indent="0">
              <a:buFontTx/>
              <a:buNone/>
              <a:defRPr sz="1765">
                <a:latin typeface="+mj-lt"/>
              </a:defRPr>
            </a:lvl2pPr>
            <a:lvl3pPr marL="166517" indent="-166517">
              <a:buFont typeface="Arial" panose="020B0604020202020204" pitchFamily="34" charset="0"/>
              <a:buChar char="•"/>
              <a:defRPr sz="1568"/>
            </a:lvl3pPr>
            <a:lvl4pPr marL="340814" indent="-174297">
              <a:buFont typeface="Arial" panose="020B0604020202020204" pitchFamily="34" charset="0"/>
              <a:buChar char="•"/>
              <a:defRPr sz="1372"/>
            </a:lvl4pPr>
            <a:lvl5pPr marL="504217" indent="-166517">
              <a:buFont typeface="Arial" panose="020B0604020202020204" pitchFamily="34" charset="0"/>
              <a:buChar cha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p:nvPr userDrawn="1"/>
        </p:nvSpPr>
        <p:spPr bwMode="auto">
          <a:xfrm>
            <a:off x="9054168" y="0"/>
            <a:ext cx="3137487" cy="685800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9054168" y="3877276"/>
            <a:ext cx="3137487" cy="298072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7"/>
          <p:cNvSpPr>
            <a:spLocks noGrp="1"/>
          </p:cNvSpPr>
          <p:nvPr>
            <p:ph type="body" sz="quarter" idx="11"/>
          </p:nvPr>
        </p:nvSpPr>
        <p:spPr>
          <a:xfrm>
            <a:off x="9233488" y="4056275"/>
            <a:ext cx="2689274" cy="1430386"/>
          </a:xfrm>
        </p:spPr>
        <p:txBody>
          <a:bodyPr lIns="182880" tIns="146304" rIns="182880" bIns="146304"/>
          <a:lstStyle>
            <a:lvl1pPr marL="0" indent="0">
              <a:buNone/>
              <a:defRPr sz="1765">
                <a:gradFill>
                  <a:gsLst>
                    <a:gs pos="0">
                      <a:srgbClr val="FFFFFF"/>
                    </a:gs>
                    <a:gs pos="100000">
                      <a:srgbClr val="FFFFFF"/>
                    </a:gs>
                  </a:gsLst>
                  <a:lin ang="5400000" scaled="0"/>
                </a:gradFill>
              </a:defRPr>
            </a:lvl1pPr>
            <a:lvl2pPr marL="171185" indent="-171185">
              <a:defRPr sz="1568">
                <a:gradFill>
                  <a:gsLst>
                    <a:gs pos="0">
                      <a:srgbClr val="FFFFFF"/>
                    </a:gs>
                    <a:gs pos="100000">
                      <a:srgbClr val="FFFFFF"/>
                    </a:gs>
                  </a:gsLst>
                  <a:lin ang="5400000" scaled="0"/>
                </a:gradFill>
              </a:defRPr>
            </a:lvl2pPr>
            <a:lvl3pPr marL="336145" indent="-164960">
              <a:defRPr sz="1372">
                <a:gradFill>
                  <a:gsLst>
                    <a:gs pos="0">
                      <a:srgbClr val="FFFFFF"/>
                    </a:gs>
                    <a:gs pos="100000">
                      <a:srgbClr val="FFFFFF"/>
                    </a:gs>
                  </a:gsLst>
                  <a:lin ang="5400000" scaled="0"/>
                </a:gradFill>
              </a:defRPr>
            </a:lvl3pPr>
            <a:lvl4pPr marL="507330" indent="-171185">
              <a:tabLst/>
              <a:defRPr sz="1176">
                <a:gradFill>
                  <a:gsLst>
                    <a:gs pos="0">
                      <a:srgbClr val="FFFFFF"/>
                    </a:gs>
                    <a:gs pos="100000">
                      <a:srgbClr val="FFFFFF"/>
                    </a:gs>
                  </a:gsLst>
                  <a:lin ang="5400000" scaled="0"/>
                </a:gradFill>
              </a:defRPr>
            </a:lvl4pPr>
            <a:lvl5pPr marL="672290" indent="-164960">
              <a:defRPr sz="1176">
                <a:gradFill>
                  <a:gsLst>
                    <a:gs pos="0">
                      <a:srgbClr val="FFFFFF"/>
                    </a:gs>
                    <a:gs pos="100000">
                      <a:srgbClr val="FFFFFF"/>
                    </a:gs>
                  </a:gsLst>
                  <a:lin ang="5400000" scaled="0"/>
                </a:gra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3880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pic>
        <p:nvPicPr>
          <p:cNvPr id="8" name="Picture 7" descr="A blurry image of a person's hand&#10;&#10;Description automatically generated">
            <a:extLst>
              <a:ext uri="{FF2B5EF4-FFF2-40B4-BE49-F238E27FC236}">
                <a16:creationId xmlns:a16="http://schemas.microsoft.com/office/drawing/2014/main" id="{2B76918B-C17A-3C2A-52E2-C558E0B41D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692900"/>
          </a:xfrm>
          <a:prstGeom prst="rect">
            <a:avLst/>
          </a:prstGeom>
        </p:spPr>
      </p:pic>
      <p:sp>
        <p:nvSpPr>
          <p:cNvPr id="2" name="Title 1">
            <a:extLst>
              <a:ext uri="{FF2B5EF4-FFF2-40B4-BE49-F238E27FC236}">
                <a16:creationId xmlns:a16="http://schemas.microsoft.com/office/drawing/2014/main" id="{B7483A31-8631-8F3A-6AA4-991FDEB0E5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A73B15-1A7B-5BD0-E012-FC649CE4C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33D26F-F828-8EAC-AB33-60297955D154}"/>
              </a:ext>
            </a:extLst>
          </p:cNvPr>
          <p:cNvSpPr>
            <a:spLocks noGrp="1"/>
          </p:cNvSpPr>
          <p:nvPr>
            <p:ph type="dt" sz="half" idx="10"/>
          </p:nvPr>
        </p:nvSpPr>
        <p:spPr>
          <a:xfrm>
            <a:off x="381000" y="6229350"/>
            <a:ext cx="2743200" cy="365125"/>
          </a:xfrm>
          <a:prstGeom prst="rect">
            <a:avLst/>
          </a:prstGeom>
        </p:spPr>
        <p:txBody>
          <a:bodyPr/>
          <a:lstStyle/>
          <a:p>
            <a:fld id="{DC2E2A91-B98C-49DE-8553-119ECA58152C}" type="datetimeFigureOut">
              <a:rPr lang="en-US" smtClean="0"/>
              <a:t>9/17/2025</a:t>
            </a:fld>
            <a:endParaRPr lang="en-US"/>
          </a:p>
        </p:txBody>
      </p:sp>
      <p:sp>
        <p:nvSpPr>
          <p:cNvPr id="5" name="Footer Placeholder 4">
            <a:extLst>
              <a:ext uri="{FF2B5EF4-FFF2-40B4-BE49-F238E27FC236}">
                <a16:creationId xmlns:a16="http://schemas.microsoft.com/office/drawing/2014/main" id="{A06D9D78-AFF0-7146-E4A2-78B69E5922A3}"/>
              </a:ext>
            </a:extLst>
          </p:cNvPr>
          <p:cNvSpPr>
            <a:spLocks noGrp="1"/>
          </p:cNvSpPr>
          <p:nvPr>
            <p:ph type="ftr" sz="quarter" idx="11"/>
          </p:nvPr>
        </p:nvSpPr>
        <p:spPr>
          <a:xfrm>
            <a:off x="3581400" y="6229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6459E22-287A-53E7-460F-1C2B313DC9D3}"/>
              </a:ext>
            </a:extLst>
          </p:cNvPr>
          <p:cNvSpPr>
            <a:spLocks noGrp="1"/>
          </p:cNvSpPr>
          <p:nvPr>
            <p:ph type="sldNum" sz="quarter" idx="12"/>
          </p:nvPr>
        </p:nvSpPr>
        <p:spPr>
          <a:xfrm>
            <a:off x="8153400" y="6229350"/>
            <a:ext cx="2743200" cy="365125"/>
          </a:xfrm>
          <a:prstGeom prst="rect">
            <a:avLst/>
          </a:prstGeom>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FBBCE01-CD37-A49C-BF8B-26B1541AD26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7662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pic>
        <p:nvPicPr>
          <p:cNvPr id="7" name="Picture 6" descr="A computer screen with a couple of screens&#10;&#10;Description automatically generated">
            <a:extLst>
              <a:ext uri="{FF2B5EF4-FFF2-40B4-BE49-F238E27FC236}">
                <a16:creationId xmlns:a16="http://schemas.microsoft.com/office/drawing/2014/main" id="{F13A281E-B91B-B33F-8CAC-511DFDC79FB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429000"/>
          </a:xfrm>
          <a:prstGeom prst="rect">
            <a:avLst/>
          </a:prstGeom>
        </p:spPr>
      </p:pic>
      <p:sp>
        <p:nvSpPr>
          <p:cNvPr id="2" name="Date Placeholder 1">
            <a:extLst>
              <a:ext uri="{FF2B5EF4-FFF2-40B4-BE49-F238E27FC236}">
                <a16:creationId xmlns:a16="http://schemas.microsoft.com/office/drawing/2014/main" id="{CED8EDC1-17CE-7C51-EB8E-731438A34538}"/>
              </a:ext>
            </a:extLst>
          </p:cNvPr>
          <p:cNvSpPr>
            <a:spLocks noGrp="1"/>
          </p:cNvSpPr>
          <p:nvPr>
            <p:ph type="dt" sz="half" idx="10"/>
          </p:nvPr>
        </p:nvSpPr>
        <p:spPr>
          <a:xfrm>
            <a:off x="381000" y="6229350"/>
            <a:ext cx="2743200" cy="365125"/>
          </a:xfrm>
          <a:prstGeom prst="rect">
            <a:avLst/>
          </a:prstGeom>
        </p:spPr>
        <p:txBody>
          <a:bodyPr/>
          <a:lstStyle/>
          <a:p>
            <a:fld id="{DC2E2A91-B98C-49DE-8553-119ECA58152C}" type="datetimeFigureOut">
              <a:rPr lang="en-US" smtClean="0"/>
              <a:t>9/17/2025</a:t>
            </a:fld>
            <a:endParaRPr lang="en-US"/>
          </a:p>
        </p:txBody>
      </p:sp>
      <p:sp>
        <p:nvSpPr>
          <p:cNvPr id="3" name="Footer Placeholder 2">
            <a:extLst>
              <a:ext uri="{FF2B5EF4-FFF2-40B4-BE49-F238E27FC236}">
                <a16:creationId xmlns:a16="http://schemas.microsoft.com/office/drawing/2014/main" id="{AA801612-83F1-5F55-DB84-9F356A19DC91}"/>
              </a:ext>
            </a:extLst>
          </p:cNvPr>
          <p:cNvSpPr>
            <a:spLocks noGrp="1"/>
          </p:cNvSpPr>
          <p:nvPr>
            <p:ph type="ftr" sz="quarter" idx="11"/>
          </p:nvPr>
        </p:nvSpPr>
        <p:spPr>
          <a:xfrm>
            <a:off x="3581400" y="6229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144F165-C793-BB13-9A88-973B296B2F9E}"/>
              </a:ext>
            </a:extLst>
          </p:cNvPr>
          <p:cNvSpPr>
            <a:spLocks noGrp="1"/>
          </p:cNvSpPr>
          <p:nvPr>
            <p:ph type="sldNum" sz="quarter" idx="12"/>
          </p:nvPr>
        </p:nvSpPr>
        <p:spPr>
          <a:xfrm>
            <a:off x="8153400" y="6229350"/>
            <a:ext cx="2743200" cy="365125"/>
          </a:xfrm>
          <a:prstGeom prst="rect">
            <a:avLst/>
          </a:prstGeom>
        </p:spPr>
        <p:txBody>
          <a:bodyPr/>
          <a:lstStyle/>
          <a:p>
            <a:fld id="{C67CA0B0-04EF-433A-8113-67BC344D39D3}" type="slidenum">
              <a:rPr lang="en-US" smtClean="0"/>
              <a:t>‹#›</a:t>
            </a:fld>
            <a:endParaRPr lang="en-US"/>
          </a:p>
        </p:txBody>
      </p:sp>
      <p:sp>
        <p:nvSpPr>
          <p:cNvPr id="5" name="Rectangle 4">
            <a:extLst>
              <a:ext uri="{FF2B5EF4-FFF2-40B4-BE49-F238E27FC236}">
                <a16:creationId xmlns:a16="http://schemas.microsoft.com/office/drawing/2014/main" id="{7082C014-F650-9275-8F12-7C83CB804BA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569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7" name="Picture 6" descr="A blurry image of a person's hand&#10;&#10;Description automatically generated">
            <a:extLst>
              <a:ext uri="{FF2B5EF4-FFF2-40B4-BE49-F238E27FC236}">
                <a16:creationId xmlns:a16="http://schemas.microsoft.com/office/drawing/2014/main" id="{093B630B-98F0-A558-44D6-C08F95FB3C1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6929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5091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84199" y="14354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153447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5" name="Picture 4" descr="A close-up of a ribbon&#10;&#10;Description automatically generated">
            <a:extLst>
              <a:ext uri="{FF2B5EF4-FFF2-40B4-BE49-F238E27FC236}">
                <a16:creationId xmlns:a16="http://schemas.microsoft.com/office/drawing/2014/main" id="{0C8AED29-A2C9-D869-28FB-33C34244EB25}"/>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5540029" cy="68580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960363" y="509156"/>
            <a:ext cx="580390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956299" y="1435497"/>
            <a:ext cx="580390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727037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8" name="Picture 7" descr="A close up of a colorful object&#10;&#10;Description automatically generated">
            <a:extLst>
              <a:ext uri="{FF2B5EF4-FFF2-40B4-BE49-F238E27FC236}">
                <a16:creationId xmlns:a16="http://schemas.microsoft.com/office/drawing/2014/main" id="{8FA3090A-C743-6442-6B26-85597FDE3AA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6651970" y="0"/>
            <a:ext cx="5540030" cy="68580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385063" y="6107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380999" y="15370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933482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8" name="Picture 7" descr="A blurry image of a person's hand&#10;&#10;Description automatically generated">
            <a:extLst>
              <a:ext uri="{FF2B5EF4-FFF2-40B4-BE49-F238E27FC236}">
                <a16:creationId xmlns:a16="http://schemas.microsoft.com/office/drawing/2014/main" id="{29C3C374-A664-D7F0-45D0-04500913905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692900"/>
          </a:xfrm>
          <a:prstGeom prst="rect">
            <a:avLst/>
          </a:prstGeom>
        </p:spPr>
      </p:pic>
      <p:sp>
        <p:nvSpPr>
          <p:cNvPr id="2" name="Title 1">
            <a:extLst>
              <a:ext uri="{FF2B5EF4-FFF2-40B4-BE49-F238E27FC236}">
                <a16:creationId xmlns:a16="http://schemas.microsoft.com/office/drawing/2014/main" id="{B34784F0-D959-7D20-3CA8-6E0D5AAE22B1}"/>
              </a:ext>
            </a:extLst>
          </p:cNvPr>
          <p:cNvSpPr>
            <a:spLocks noGrp="1"/>
          </p:cNvSpPr>
          <p:nvPr>
            <p:ph type="title"/>
          </p:nvPr>
        </p:nvSpPr>
        <p:spPr>
          <a:xfrm>
            <a:off x="381000" y="2508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8EFE1D8-1E7C-8A86-A01A-514505B427DD}"/>
              </a:ext>
            </a:extLst>
          </p:cNvPr>
          <p:cNvSpPr>
            <a:spLocks noGrp="1"/>
          </p:cNvSpPr>
          <p:nvPr>
            <p:ph idx="1"/>
          </p:nvPr>
        </p:nvSpPr>
        <p:spPr>
          <a:xfrm>
            <a:off x="381000" y="17113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734CD-7B05-0092-D5B9-837ACCA63BCE}"/>
              </a:ext>
            </a:extLst>
          </p:cNvPr>
          <p:cNvSpPr>
            <a:spLocks noGrp="1"/>
          </p:cNvSpPr>
          <p:nvPr>
            <p:ph type="dt" sz="half" idx="10"/>
          </p:nvPr>
        </p:nvSpPr>
        <p:spPr>
          <a:xfrm>
            <a:off x="381000" y="6242050"/>
            <a:ext cx="2743200" cy="365125"/>
          </a:xfrm>
          <a:prstGeom prst="rect">
            <a:avLst/>
          </a:prstGeom>
        </p:spPr>
        <p:txBody>
          <a:bodyPr/>
          <a:lstStyle/>
          <a:p>
            <a:fld id="{DC2E2A91-B98C-49DE-8553-119ECA58152C}" type="datetimeFigureOut">
              <a:rPr lang="en-US" smtClean="0"/>
              <a:t>9/17/2025</a:t>
            </a:fld>
            <a:endParaRPr lang="en-US"/>
          </a:p>
        </p:txBody>
      </p:sp>
      <p:sp>
        <p:nvSpPr>
          <p:cNvPr id="5" name="Footer Placeholder 4">
            <a:extLst>
              <a:ext uri="{FF2B5EF4-FFF2-40B4-BE49-F238E27FC236}">
                <a16:creationId xmlns:a16="http://schemas.microsoft.com/office/drawing/2014/main" id="{4B58CC31-DAE6-D4D7-A480-A8D61B236742}"/>
              </a:ext>
            </a:extLst>
          </p:cNvPr>
          <p:cNvSpPr>
            <a:spLocks noGrp="1"/>
          </p:cNvSpPr>
          <p:nvPr>
            <p:ph type="ftr" sz="quarter" idx="11"/>
          </p:nvPr>
        </p:nvSpPr>
        <p:spPr>
          <a:xfrm>
            <a:off x="3581400" y="62420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3A909B1-270B-7393-59C8-6EE9EFCA0D99}"/>
              </a:ext>
            </a:extLst>
          </p:cNvPr>
          <p:cNvSpPr>
            <a:spLocks noGrp="1"/>
          </p:cNvSpPr>
          <p:nvPr>
            <p:ph type="sldNum" sz="quarter" idx="12"/>
          </p:nvPr>
        </p:nvSpPr>
        <p:spPr>
          <a:xfrm>
            <a:off x="8153400" y="6242050"/>
            <a:ext cx="2743200" cy="365125"/>
          </a:xfrm>
          <a:prstGeom prst="rect">
            <a:avLst/>
          </a:prstGeom>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12118B41-A307-0DD1-5000-30B9B4FBE2D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6027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ection Title photo">
    <p:spTree>
      <p:nvGrpSpPr>
        <p:cNvPr id="1" name=""/>
        <p:cNvGrpSpPr/>
        <p:nvPr/>
      </p:nvGrpSpPr>
      <p:grpSpPr>
        <a:xfrm>
          <a:off x="0" y="0"/>
          <a:ext cx="0" cy="0"/>
          <a:chOff x="0" y="0"/>
          <a:chExt cx="0" cy="0"/>
        </a:xfrm>
      </p:grpSpPr>
      <p:pic>
        <p:nvPicPr>
          <p:cNvPr id="4" name="Picture 3" descr="A close-up of a ribbon&#10;&#10;Description automatically generated">
            <a:extLst>
              <a:ext uri="{FF2B5EF4-FFF2-40B4-BE49-F238E27FC236}">
                <a16:creationId xmlns:a16="http://schemas.microsoft.com/office/drawing/2014/main" id="{8D106E32-AE8C-D4ED-B83A-9ECE4F6522F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320A2AEC-2128-127A-9EBE-97F194038A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617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Section Title photo">
    <p:spTree>
      <p:nvGrpSpPr>
        <p:cNvPr id="1" name=""/>
        <p:cNvGrpSpPr/>
        <p:nvPr/>
      </p:nvGrpSpPr>
      <p:grpSpPr>
        <a:xfrm>
          <a:off x="0" y="0"/>
          <a:ext cx="0" cy="0"/>
          <a:chOff x="0" y="0"/>
          <a:chExt cx="0" cy="0"/>
        </a:xfrm>
      </p:grpSpPr>
      <p:pic>
        <p:nvPicPr>
          <p:cNvPr id="5" name="Picture 4" descr="A close-up of a ribbon&#10;&#10;Description automatically generated">
            <a:extLst>
              <a:ext uri="{FF2B5EF4-FFF2-40B4-BE49-F238E27FC236}">
                <a16:creationId xmlns:a16="http://schemas.microsoft.com/office/drawing/2014/main" id="{AC871D7A-C89B-F090-4E20-507E04C5B408}"/>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829628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ummary page_Big headline">
    <p:bg>
      <p:bgPr>
        <a:solidFill>
          <a:schemeClr val="bg2"/>
        </a:solidFill>
        <a:effectLst/>
      </p:bgPr>
    </p:bg>
    <p:spTree>
      <p:nvGrpSpPr>
        <p:cNvPr id="1" name=""/>
        <p:cNvGrpSpPr/>
        <p:nvPr/>
      </p:nvGrpSpPr>
      <p:grpSpPr>
        <a:xfrm>
          <a:off x="0" y="0"/>
          <a:ext cx="0" cy="0"/>
          <a:chOff x="0" y="0"/>
          <a:chExt cx="0" cy="0"/>
        </a:xfrm>
      </p:grpSpPr>
      <p:pic>
        <p:nvPicPr>
          <p:cNvPr id="6" name="Picture 5" descr="A group of chat boxes&#10;&#10;Description automatically generated">
            <a:extLst>
              <a:ext uri="{FF2B5EF4-FFF2-40B4-BE49-F238E27FC236}">
                <a16:creationId xmlns:a16="http://schemas.microsoft.com/office/drawing/2014/main" id="{7EC4F649-6224-35AC-63DA-ED13663C2B8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61204" y="685800"/>
            <a:ext cx="4035496" cy="5600700"/>
          </a:xfrm>
          <a:prstGeom prst="rect">
            <a:avLst/>
          </a:prstGeom>
        </p:spPr>
      </p:pic>
      <p:pic>
        <p:nvPicPr>
          <p:cNvPr id="3" name="Picture 2" descr="A blurry image of a person's hand&#10;&#10;Description automatically generated">
            <a:extLst>
              <a:ext uri="{FF2B5EF4-FFF2-40B4-BE49-F238E27FC236}">
                <a16:creationId xmlns:a16="http://schemas.microsoft.com/office/drawing/2014/main" id="{1886A6EB-DC3A-AC64-803E-AEC23C354B3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6692900"/>
          </a:xfrm>
          <a:prstGeom prst="rect">
            <a:avLst/>
          </a:prstGeom>
        </p:spPr>
      </p:pic>
      <p:sp>
        <p:nvSpPr>
          <p:cNvPr id="4" name="Rectangle 3">
            <a:extLst>
              <a:ext uri="{FF2B5EF4-FFF2-40B4-BE49-F238E27FC236}">
                <a16:creationId xmlns:a16="http://schemas.microsoft.com/office/drawing/2014/main" id="{F0F8B4D4-45FE-8A6B-0940-2613A4013FC0}"/>
              </a:ext>
            </a:extLst>
          </p:cNvPr>
          <p:cNvSpPr/>
          <p:nvPr userDrawn="1"/>
        </p:nvSpPr>
        <p:spPr>
          <a:xfrm>
            <a:off x="0" y="0"/>
            <a:ext cx="12192000" cy="6692900"/>
          </a:xfrm>
          <a:prstGeom prst="rect">
            <a:avLst/>
          </a:prstGeom>
          <a:gradFill flip="none" rotWithShape="1">
            <a:gsLst>
              <a:gs pos="36000">
                <a:schemeClr val="bg1">
                  <a:alpha val="68000"/>
                </a:schemeClr>
              </a:gs>
              <a:gs pos="100000">
                <a:schemeClr val="bg1">
                  <a:alpha val="2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EAE3F76B-93DD-2A11-C7C5-3051EECE9777}"/>
              </a:ext>
            </a:extLst>
          </p:cNvPr>
          <p:cNvSpPr>
            <a:spLocks noGrp="1"/>
          </p:cNvSpPr>
          <p:nvPr>
            <p:ph type="body" sz="quarter" idx="15"/>
          </p:nvPr>
        </p:nvSpPr>
        <p:spPr>
          <a:xfrm>
            <a:off x="387350" y="1619611"/>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D367F4E-8C73-E0F8-F13E-FE82EB5E8890}"/>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chat boxes&#10;&#10;Description automatically generated">
            <a:extLst>
              <a:ext uri="{FF2B5EF4-FFF2-40B4-BE49-F238E27FC236}">
                <a16:creationId xmlns:a16="http://schemas.microsoft.com/office/drawing/2014/main" id="{C9DC74CC-1FDA-D2C2-CA47-399C0C900E9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88192" y="685800"/>
            <a:ext cx="4035496" cy="5600700"/>
          </a:xfrm>
          <a:prstGeom prst="rect">
            <a:avLst/>
          </a:prstGeom>
        </p:spPr>
      </p:pic>
      <p:sp>
        <p:nvSpPr>
          <p:cNvPr id="8" name="Title 1">
            <a:extLst>
              <a:ext uri="{FF2B5EF4-FFF2-40B4-BE49-F238E27FC236}">
                <a16:creationId xmlns:a16="http://schemas.microsoft.com/office/drawing/2014/main" id="{E1AC44E4-6E8B-3264-6C80-836DA134E7E9}"/>
              </a:ext>
            </a:extLst>
          </p:cNvPr>
          <p:cNvSpPr>
            <a:spLocks noGrp="1"/>
          </p:cNvSpPr>
          <p:nvPr>
            <p:ph type="title"/>
          </p:nvPr>
        </p:nvSpPr>
        <p:spPr>
          <a:xfrm>
            <a:off x="393700" y="250825"/>
            <a:ext cx="6924604" cy="1325563"/>
          </a:xfrm>
        </p:spPr>
        <p:txBody>
          <a:bodyP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63132228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36">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88">
          <p15:clr>
            <a:srgbClr val="954F72"/>
          </p15:clr>
        </p15:guide>
        <p15:guide id="35" orient="horz" pos="2252">
          <p15:clr>
            <a:srgbClr val="954F72"/>
          </p15:clr>
        </p15:guide>
        <p15:guide id="36" orient="horz" pos="2695">
          <p15:clr>
            <a:srgbClr val="954F72"/>
          </p15:clr>
        </p15:guide>
        <p15:guide id="37" orient="horz" pos="2904">
          <p15:clr>
            <a:srgbClr val="954F72"/>
          </p15:clr>
        </p15:guide>
        <p15:guide id="38" orient="horz" pos="3323">
          <p15:clr>
            <a:srgbClr val="954F72"/>
          </p15:clr>
        </p15:guide>
        <p15:guide id="39" orient="horz" pos="3507">
          <p15:clr>
            <a:srgbClr val="954F72"/>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DFB7-70A0-1665-D6E3-4A8CAF915DD2}"/>
              </a:ext>
            </a:extLst>
          </p:cNvPr>
          <p:cNvSpPr>
            <a:spLocks noGrp="1"/>
          </p:cNvSpPr>
          <p:nvPr>
            <p:ph type="title"/>
          </p:nvPr>
        </p:nvSpPr>
        <p:spPr>
          <a:xfrm>
            <a:off x="381000" y="2508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B76B0EF-C30F-FDAC-0650-753D06E042BA}"/>
              </a:ext>
            </a:extLst>
          </p:cNvPr>
          <p:cNvSpPr>
            <a:spLocks noGrp="1"/>
          </p:cNvSpPr>
          <p:nvPr>
            <p:ph sz="half" idx="1"/>
          </p:nvPr>
        </p:nvSpPr>
        <p:spPr>
          <a:xfrm>
            <a:off x="381000" y="17113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D0EDF9-509E-B7B5-406B-7749F5FC06ED}"/>
              </a:ext>
            </a:extLst>
          </p:cNvPr>
          <p:cNvSpPr>
            <a:spLocks noGrp="1"/>
          </p:cNvSpPr>
          <p:nvPr>
            <p:ph sz="half" idx="2"/>
          </p:nvPr>
        </p:nvSpPr>
        <p:spPr>
          <a:xfrm>
            <a:off x="5715000" y="17113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ECACDD53-1F86-E418-E788-467AF6D1530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35135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78B8E-7848-30AF-3D59-8AF1A4C608FE}"/>
              </a:ext>
            </a:extLst>
          </p:cNvPr>
          <p:cNvSpPr>
            <a:spLocks noGrp="1"/>
          </p:cNvSpPr>
          <p:nvPr>
            <p:ph type="title"/>
          </p:nvPr>
        </p:nvSpPr>
        <p:spPr>
          <a:xfrm>
            <a:off x="382588" y="2508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992D2E-5DBF-88B7-5F5C-652CFE965F95}"/>
              </a:ext>
            </a:extLst>
          </p:cNvPr>
          <p:cNvSpPr>
            <a:spLocks noGrp="1"/>
          </p:cNvSpPr>
          <p:nvPr>
            <p:ph type="body" idx="1"/>
          </p:nvPr>
        </p:nvSpPr>
        <p:spPr>
          <a:xfrm>
            <a:off x="382588" y="15668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0B60D5-5D33-75D9-93C0-377F2BC4602D}"/>
              </a:ext>
            </a:extLst>
          </p:cNvPr>
          <p:cNvSpPr>
            <a:spLocks noGrp="1"/>
          </p:cNvSpPr>
          <p:nvPr>
            <p:ph sz="half" idx="2"/>
          </p:nvPr>
        </p:nvSpPr>
        <p:spPr>
          <a:xfrm>
            <a:off x="382588" y="23907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125DA9-5EB4-C98D-5B05-C4523B8821C8}"/>
              </a:ext>
            </a:extLst>
          </p:cNvPr>
          <p:cNvSpPr>
            <a:spLocks noGrp="1"/>
          </p:cNvSpPr>
          <p:nvPr>
            <p:ph type="body" sz="quarter" idx="3"/>
          </p:nvPr>
        </p:nvSpPr>
        <p:spPr>
          <a:xfrm>
            <a:off x="5715000" y="15668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FB6702-3DE9-928A-A39D-8180D4597F96}"/>
              </a:ext>
            </a:extLst>
          </p:cNvPr>
          <p:cNvSpPr>
            <a:spLocks noGrp="1"/>
          </p:cNvSpPr>
          <p:nvPr>
            <p:ph sz="quarter" idx="4"/>
          </p:nvPr>
        </p:nvSpPr>
        <p:spPr>
          <a:xfrm>
            <a:off x="5715000" y="23907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5032FE57-96C7-114F-2AF4-DD1802AB550E}"/>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49013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82C014-F650-9275-8F12-7C83CB804BA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9085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 image">
    <p:spTree>
      <p:nvGrpSpPr>
        <p:cNvPr id="1" name=""/>
        <p:cNvGrpSpPr/>
        <p:nvPr/>
      </p:nvGrpSpPr>
      <p:grpSpPr>
        <a:xfrm>
          <a:off x="0" y="0"/>
          <a:ext cx="0" cy="0"/>
          <a:chOff x="0" y="0"/>
          <a:chExt cx="0" cy="0"/>
        </a:xfrm>
      </p:grpSpPr>
      <p:sp>
        <p:nvSpPr>
          <p:cNvPr id="3" name="Shape 0">
            <a:extLst>
              <a:ext uri="{FF2B5EF4-FFF2-40B4-BE49-F238E27FC236}">
                <a16:creationId xmlns:a16="http://schemas.microsoft.com/office/drawing/2014/main" id="{1D0DD72C-8D4B-708A-AEF1-450D740B6838}"/>
              </a:ext>
            </a:extLst>
          </p:cNvPr>
          <p:cNvSpPr/>
          <p:nvPr userDrawn="1"/>
        </p:nvSpPr>
        <p:spPr>
          <a:xfrm>
            <a:off x="4381478" y="203200"/>
            <a:ext cx="7607260" cy="6451600"/>
          </a:xfrm>
          <a:prstGeom prst="roundRect">
            <a:avLst>
              <a:gd name="adj" fmla="val 1559"/>
            </a:avLst>
          </a:prstGeom>
          <a:solidFill>
            <a:srgbClr val="FAFAFA">
              <a:alpha val="100000"/>
            </a:srgbClr>
          </a:solidFill>
          <a:ln/>
        </p:spPr>
        <p:txBody>
          <a:bodyPr/>
          <a:lstStyle/>
          <a:p>
            <a:endParaRPr lang="en-US" sz="337"/>
          </a:p>
        </p:txBody>
      </p:sp>
      <p:sp>
        <p:nvSpPr>
          <p:cNvPr id="2" name="Content Placeholder 5">
            <a:extLst>
              <a:ext uri="{FF2B5EF4-FFF2-40B4-BE49-F238E27FC236}">
                <a16:creationId xmlns:a16="http://schemas.microsoft.com/office/drawing/2014/main" id="{B9611967-A269-FC87-660F-CCA0C5A6C3A4}"/>
              </a:ext>
            </a:extLst>
          </p:cNvPr>
          <p:cNvSpPr>
            <a:spLocks noGrp="1"/>
          </p:cNvSpPr>
          <p:nvPr>
            <p:ph sz="quarter" idx="10" hasCustomPrompt="1"/>
          </p:nvPr>
        </p:nvSpPr>
        <p:spPr>
          <a:xfrm>
            <a:off x="803275" y="836613"/>
            <a:ext cx="3262313" cy="581025"/>
          </a:xfrm>
          <a:prstGeom prst="rect">
            <a:avLst/>
          </a:prstGeom>
        </p:spPr>
        <p:txBody>
          <a:bodyPr lIns="0"/>
          <a:lstStyle>
            <a:lvl1pPr marL="0" indent="0">
              <a:buNone/>
              <a:defRPr kumimoji="0" lang="en-US" sz="2400" b="1" u="none" strike="noStrike" kern="0" cap="none" spc="-20" normalizeH="0" baseline="0" dirty="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defRPr>
            </a:lvl1pPr>
          </a:lstStyle>
          <a:p>
            <a:pPr lvl="0"/>
            <a:r>
              <a:rPr kumimoji="0" lang="en-US" b="1" u="none" strike="noStrike" kern="0" cap="none" spc="-20" normalizeH="0" baseline="0" noProof="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rPr>
              <a:t>Title</a:t>
            </a:r>
            <a:endParaRPr lang="en-US"/>
          </a:p>
        </p:txBody>
      </p:sp>
      <p:sp>
        <p:nvSpPr>
          <p:cNvPr id="5" name="TextBox 4">
            <a:extLst>
              <a:ext uri="{FF2B5EF4-FFF2-40B4-BE49-F238E27FC236}">
                <a16:creationId xmlns:a16="http://schemas.microsoft.com/office/drawing/2014/main" id="{8847A6A2-359B-5762-831F-60A9157B66C6}"/>
              </a:ext>
            </a:extLst>
          </p:cNvPr>
          <p:cNvSpPr txBox="1"/>
          <p:nvPr userDrawn="1">
            <p:extLst>
              <p:ext uri="{1162E1C5-73C7-4A58-AE30-91384D911F3F}">
                <p184:classification xmlns:p184="http://schemas.microsoft.com/office/powerpoint/2018/4/main" val="ftr"/>
              </p:ext>
            </p:extLst>
          </p:nvPr>
        </p:nvSpPr>
        <p:spPr>
          <a:xfrm rot="16200000" flipV="1">
            <a:off x="9033558" y="3702472"/>
            <a:ext cx="5759450" cy="123111"/>
          </a:xfrm>
          <a:prstGeom prst="rect">
            <a:avLst/>
          </a:prstGeom>
        </p:spPr>
        <p:txBody>
          <a:bodyPr horzOverflow="overflow" wrap="square" lIns="0" tIns="0" rIns="0" bIns="0">
            <a:spAutoFit/>
          </a:bodyPr>
          <a:lstStyle/>
          <a:p>
            <a:pPr algn="r"/>
            <a:r>
              <a:rPr lang="en-US" sz="800" b="0" i="0">
                <a:solidFill>
                  <a:schemeClr val="bg1">
                    <a:lumMod val="75000"/>
                  </a:schemeClr>
                </a:solidFill>
                <a:latin typeface="Aptos Display" panose="020B0004020202020204" pitchFamily="34" charset="0"/>
                <a:cs typeface="Calibri" panose="020F0502020204030204" pitchFamily="34" charset="0"/>
              </a:rPr>
              <a:t>Microsoft Confidential</a:t>
            </a:r>
          </a:p>
        </p:txBody>
      </p:sp>
    </p:spTree>
    <p:extLst>
      <p:ext uri="{BB962C8B-B14F-4D97-AF65-F5344CB8AC3E}">
        <p14:creationId xmlns:p14="http://schemas.microsoft.com/office/powerpoint/2010/main" val="2662046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9082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3" name="Shape 0">
            <a:extLst>
              <a:ext uri="{FF2B5EF4-FFF2-40B4-BE49-F238E27FC236}">
                <a16:creationId xmlns:a16="http://schemas.microsoft.com/office/drawing/2014/main" id="{1D0DD72C-8D4B-708A-AEF1-450D740B6838}"/>
              </a:ext>
            </a:extLst>
          </p:cNvPr>
          <p:cNvSpPr/>
          <p:nvPr userDrawn="1"/>
        </p:nvSpPr>
        <p:spPr>
          <a:xfrm>
            <a:off x="4381478" y="203200"/>
            <a:ext cx="7607260" cy="6451600"/>
          </a:xfrm>
          <a:prstGeom prst="roundRect">
            <a:avLst>
              <a:gd name="adj" fmla="val 1559"/>
            </a:avLst>
          </a:prstGeom>
          <a:solidFill>
            <a:srgbClr val="FAFAFA">
              <a:alpha val="100000"/>
            </a:srgbClr>
          </a:solidFill>
          <a:ln/>
        </p:spPr>
        <p:txBody>
          <a:bodyPr/>
          <a:lstStyle/>
          <a:p>
            <a:endParaRPr lang="en-US" sz="337"/>
          </a:p>
        </p:txBody>
      </p:sp>
      <p:sp>
        <p:nvSpPr>
          <p:cNvPr id="2" name="Content Placeholder 5">
            <a:extLst>
              <a:ext uri="{FF2B5EF4-FFF2-40B4-BE49-F238E27FC236}">
                <a16:creationId xmlns:a16="http://schemas.microsoft.com/office/drawing/2014/main" id="{B9611967-A269-FC87-660F-CCA0C5A6C3A4}"/>
              </a:ext>
            </a:extLst>
          </p:cNvPr>
          <p:cNvSpPr>
            <a:spLocks noGrp="1"/>
          </p:cNvSpPr>
          <p:nvPr>
            <p:ph sz="quarter" idx="10" hasCustomPrompt="1"/>
          </p:nvPr>
        </p:nvSpPr>
        <p:spPr>
          <a:xfrm>
            <a:off x="803275" y="836613"/>
            <a:ext cx="3262313" cy="581025"/>
          </a:xfrm>
          <a:prstGeom prst="rect">
            <a:avLst/>
          </a:prstGeom>
        </p:spPr>
        <p:txBody>
          <a:bodyPr lIns="0"/>
          <a:lstStyle>
            <a:lvl1pPr marL="0" indent="0">
              <a:buNone/>
              <a:defRPr kumimoji="0" lang="en-US" sz="2400" b="1" u="none" strike="noStrike" kern="0" cap="none" spc="-20" normalizeH="0" baseline="0" dirty="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defRPr>
            </a:lvl1pPr>
          </a:lstStyle>
          <a:p>
            <a:pPr lvl="0"/>
            <a:r>
              <a:rPr kumimoji="0" lang="en-US" b="1" u="none" strike="noStrike" kern="0" cap="none" spc="-20" normalizeH="0" baseline="0" noProof="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rPr>
              <a:t>Title</a:t>
            </a:r>
            <a:endParaRPr lang="en-US"/>
          </a:p>
        </p:txBody>
      </p:sp>
      <p:sp>
        <p:nvSpPr>
          <p:cNvPr id="5" name="TextBox 4">
            <a:extLst>
              <a:ext uri="{FF2B5EF4-FFF2-40B4-BE49-F238E27FC236}">
                <a16:creationId xmlns:a16="http://schemas.microsoft.com/office/drawing/2014/main" id="{8847A6A2-359B-5762-831F-60A9157B66C6}"/>
              </a:ext>
            </a:extLst>
          </p:cNvPr>
          <p:cNvSpPr txBox="1"/>
          <p:nvPr userDrawn="1">
            <p:extLst>
              <p:ext uri="{1162E1C5-73C7-4A58-AE30-91384D911F3F}">
                <p184:classification xmlns:p184="http://schemas.microsoft.com/office/powerpoint/2018/4/main" val="ftr"/>
              </p:ext>
            </p:extLst>
          </p:nvPr>
        </p:nvSpPr>
        <p:spPr>
          <a:xfrm rot="16200000" flipV="1">
            <a:off x="9033558" y="3702472"/>
            <a:ext cx="5759450" cy="123111"/>
          </a:xfrm>
          <a:prstGeom prst="rect">
            <a:avLst/>
          </a:prstGeom>
        </p:spPr>
        <p:txBody>
          <a:bodyPr horzOverflow="overflow" wrap="square" lIns="0" tIns="0" rIns="0" bIns="0">
            <a:spAutoFit/>
          </a:bodyPr>
          <a:lstStyle/>
          <a:p>
            <a:pPr algn="r"/>
            <a:r>
              <a:rPr lang="en-US" sz="800" b="0" i="0">
                <a:solidFill>
                  <a:schemeClr val="bg1">
                    <a:lumMod val="75000"/>
                  </a:schemeClr>
                </a:solidFill>
                <a:latin typeface="Aptos Display" panose="020B0004020202020204" pitchFamily="34" charset="0"/>
                <a:cs typeface="Calibri" panose="020F0502020204030204" pitchFamily="34" charset="0"/>
              </a:rPr>
              <a:t>Microsoft Confidential</a:t>
            </a:r>
          </a:p>
        </p:txBody>
      </p:sp>
    </p:spTree>
    <p:extLst>
      <p:ext uri="{BB962C8B-B14F-4D97-AF65-F5344CB8AC3E}">
        <p14:creationId xmlns:p14="http://schemas.microsoft.com/office/powerpoint/2010/main" val="6707112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9D7DBBBE-CD95-2EE4-CFCE-44C7ED9CF9FB}"/>
              </a:ext>
            </a:extLst>
          </p:cNvPr>
          <p:cNvSpPr>
            <a:spLocks noGrp="1"/>
          </p:cNvSpPr>
          <p:nvPr>
            <p:ph type="pic" sz="quarter" idx="19"/>
          </p:nvPr>
        </p:nvSpPr>
        <p:spPr>
          <a:xfrm>
            <a:off x="813107" y="836612"/>
            <a:ext cx="10539106" cy="5184776"/>
          </a:xfrm>
          <a:prstGeom prst="rect">
            <a:avLst/>
          </a:prstGeom>
        </p:spPr>
        <p:txBody>
          <a:bodyPr/>
          <a:lstStyle>
            <a:lvl1pPr marL="0" indent="0">
              <a:buNone/>
              <a:defRPr>
                <a:solidFill>
                  <a:schemeClr val="bg1">
                    <a:lumMod val="50000"/>
                  </a:schemeClr>
                </a:solidFill>
              </a:defRPr>
            </a:lvl1pPr>
          </a:lstStyle>
          <a:p>
            <a:endParaRPr lang="en-US"/>
          </a:p>
        </p:txBody>
      </p:sp>
    </p:spTree>
    <p:extLst>
      <p:ext uri="{BB962C8B-B14F-4D97-AF65-F5344CB8AC3E}">
        <p14:creationId xmlns:p14="http://schemas.microsoft.com/office/powerpoint/2010/main" val="3220762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ultiple images">
    <p:spTree>
      <p:nvGrpSpPr>
        <p:cNvPr id="1" name=""/>
        <p:cNvGrpSpPr/>
        <p:nvPr/>
      </p:nvGrpSpPr>
      <p:grpSpPr>
        <a:xfrm>
          <a:off x="0" y="0"/>
          <a:ext cx="0" cy="0"/>
          <a:chOff x="0" y="0"/>
          <a:chExt cx="0" cy="0"/>
        </a:xfrm>
      </p:grpSpPr>
      <p:sp>
        <p:nvSpPr>
          <p:cNvPr id="18" name="Picture Placeholder 4">
            <a:extLst>
              <a:ext uri="{FF2B5EF4-FFF2-40B4-BE49-F238E27FC236}">
                <a16:creationId xmlns:a16="http://schemas.microsoft.com/office/drawing/2014/main" id="{481654D3-B5D3-4626-EBA3-FBA55C73F0E6}"/>
              </a:ext>
            </a:extLst>
          </p:cNvPr>
          <p:cNvSpPr>
            <a:spLocks noGrp="1"/>
          </p:cNvSpPr>
          <p:nvPr>
            <p:ph type="pic" sz="quarter" idx="19"/>
          </p:nvPr>
        </p:nvSpPr>
        <p:spPr>
          <a:xfrm>
            <a:off x="813107" y="836612"/>
            <a:ext cx="3444790" cy="2556101"/>
          </a:xfrm>
          <a:prstGeom prst="rect">
            <a:avLst/>
          </a:prstGeom>
        </p:spPr>
        <p:txBody>
          <a:bodyPr/>
          <a:lstStyle>
            <a:lvl1pPr marL="0" indent="0">
              <a:buNone/>
              <a:defRPr>
                <a:solidFill>
                  <a:schemeClr val="bg1">
                    <a:lumMod val="50000"/>
                  </a:schemeClr>
                </a:solidFill>
              </a:defRPr>
            </a:lvl1pPr>
          </a:lstStyle>
          <a:p>
            <a:endParaRPr lang="en-US"/>
          </a:p>
        </p:txBody>
      </p:sp>
      <p:sp>
        <p:nvSpPr>
          <p:cNvPr id="26" name="Picture Placeholder 4">
            <a:extLst>
              <a:ext uri="{FF2B5EF4-FFF2-40B4-BE49-F238E27FC236}">
                <a16:creationId xmlns:a16="http://schemas.microsoft.com/office/drawing/2014/main" id="{AC127CAC-6367-6D4A-EB55-0B6D3BBC9CBF}"/>
              </a:ext>
            </a:extLst>
          </p:cNvPr>
          <p:cNvSpPr>
            <a:spLocks noGrp="1"/>
          </p:cNvSpPr>
          <p:nvPr>
            <p:ph type="pic" sz="quarter" idx="21"/>
          </p:nvPr>
        </p:nvSpPr>
        <p:spPr>
          <a:xfrm>
            <a:off x="4357636" y="836612"/>
            <a:ext cx="3444790" cy="2556101"/>
          </a:xfrm>
          <a:prstGeom prst="rect">
            <a:avLst/>
          </a:prstGeom>
        </p:spPr>
        <p:txBody>
          <a:bodyPr/>
          <a:lstStyle>
            <a:lvl1pPr marL="0" indent="0">
              <a:buNone/>
              <a:defRPr>
                <a:solidFill>
                  <a:schemeClr val="bg1">
                    <a:lumMod val="50000"/>
                  </a:schemeClr>
                </a:solidFill>
              </a:defRPr>
            </a:lvl1pPr>
          </a:lstStyle>
          <a:p>
            <a:endParaRPr lang="en-US"/>
          </a:p>
        </p:txBody>
      </p:sp>
      <p:sp>
        <p:nvSpPr>
          <p:cNvPr id="28" name="Picture Placeholder 4">
            <a:extLst>
              <a:ext uri="{FF2B5EF4-FFF2-40B4-BE49-F238E27FC236}">
                <a16:creationId xmlns:a16="http://schemas.microsoft.com/office/drawing/2014/main" id="{BC31DBE3-BF80-F49D-3017-98783868A41F}"/>
              </a:ext>
            </a:extLst>
          </p:cNvPr>
          <p:cNvSpPr>
            <a:spLocks noGrp="1"/>
          </p:cNvSpPr>
          <p:nvPr>
            <p:ph type="pic" sz="quarter" idx="23"/>
          </p:nvPr>
        </p:nvSpPr>
        <p:spPr>
          <a:xfrm>
            <a:off x="7902165" y="836612"/>
            <a:ext cx="3444790" cy="2556101"/>
          </a:xfrm>
          <a:prstGeom prst="rect">
            <a:avLst/>
          </a:prstGeom>
        </p:spPr>
        <p:txBody>
          <a:bodyPr/>
          <a:lstStyle>
            <a:lvl1pPr marL="0" indent="0">
              <a:buNone/>
              <a:defRPr>
                <a:solidFill>
                  <a:schemeClr val="bg1">
                    <a:lumMod val="50000"/>
                  </a:schemeClr>
                </a:solidFill>
              </a:defRPr>
            </a:lvl1pPr>
          </a:lstStyle>
          <a:p>
            <a:endParaRPr lang="en-US"/>
          </a:p>
        </p:txBody>
      </p:sp>
      <p:sp>
        <p:nvSpPr>
          <p:cNvPr id="29" name="Picture Placeholder 4">
            <a:extLst>
              <a:ext uri="{FF2B5EF4-FFF2-40B4-BE49-F238E27FC236}">
                <a16:creationId xmlns:a16="http://schemas.microsoft.com/office/drawing/2014/main" id="{86787A76-E74A-A766-EA46-4B9F425C9516}"/>
              </a:ext>
            </a:extLst>
          </p:cNvPr>
          <p:cNvSpPr>
            <a:spLocks noGrp="1"/>
          </p:cNvSpPr>
          <p:nvPr>
            <p:ph type="pic" sz="quarter" idx="24"/>
          </p:nvPr>
        </p:nvSpPr>
        <p:spPr>
          <a:xfrm>
            <a:off x="813107" y="3470955"/>
            <a:ext cx="3444790" cy="2556101"/>
          </a:xfrm>
          <a:prstGeom prst="rect">
            <a:avLst/>
          </a:prstGeom>
        </p:spPr>
        <p:txBody>
          <a:bodyPr/>
          <a:lstStyle>
            <a:lvl1pPr marL="0" indent="0">
              <a:buNone/>
              <a:defRPr>
                <a:solidFill>
                  <a:schemeClr val="bg1">
                    <a:lumMod val="50000"/>
                  </a:schemeClr>
                </a:solidFill>
              </a:defRPr>
            </a:lvl1pPr>
          </a:lstStyle>
          <a:p>
            <a:endParaRPr lang="en-US"/>
          </a:p>
        </p:txBody>
      </p:sp>
      <p:sp>
        <p:nvSpPr>
          <p:cNvPr id="30" name="Picture Placeholder 4">
            <a:extLst>
              <a:ext uri="{FF2B5EF4-FFF2-40B4-BE49-F238E27FC236}">
                <a16:creationId xmlns:a16="http://schemas.microsoft.com/office/drawing/2014/main" id="{2144306A-881F-74B1-A4A8-2064EA112DF8}"/>
              </a:ext>
            </a:extLst>
          </p:cNvPr>
          <p:cNvSpPr>
            <a:spLocks noGrp="1"/>
          </p:cNvSpPr>
          <p:nvPr>
            <p:ph type="pic" sz="quarter" idx="25"/>
          </p:nvPr>
        </p:nvSpPr>
        <p:spPr>
          <a:xfrm>
            <a:off x="4357636" y="3470955"/>
            <a:ext cx="3444790" cy="2556101"/>
          </a:xfrm>
          <a:prstGeom prst="rect">
            <a:avLst/>
          </a:prstGeom>
        </p:spPr>
        <p:txBody>
          <a:bodyPr/>
          <a:lstStyle>
            <a:lvl1pPr marL="0" indent="0">
              <a:buNone/>
              <a:defRPr>
                <a:solidFill>
                  <a:schemeClr val="bg1">
                    <a:lumMod val="50000"/>
                  </a:schemeClr>
                </a:solidFill>
              </a:defRPr>
            </a:lvl1pPr>
          </a:lstStyle>
          <a:p>
            <a:endParaRPr lang="en-US"/>
          </a:p>
        </p:txBody>
      </p:sp>
      <p:sp>
        <p:nvSpPr>
          <p:cNvPr id="31" name="Picture Placeholder 4">
            <a:extLst>
              <a:ext uri="{FF2B5EF4-FFF2-40B4-BE49-F238E27FC236}">
                <a16:creationId xmlns:a16="http://schemas.microsoft.com/office/drawing/2014/main" id="{2B3536C3-FB50-8C58-D766-46523BD5094F}"/>
              </a:ext>
            </a:extLst>
          </p:cNvPr>
          <p:cNvSpPr>
            <a:spLocks noGrp="1"/>
          </p:cNvSpPr>
          <p:nvPr>
            <p:ph type="pic" sz="quarter" idx="26"/>
          </p:nvPr>
        </p:nvSpPr>
        <p:spPr>
          <a:xfrm>
            <a:off x="7902165" y="3470955"/>
            <a:ext cx="3444790" cy="2556101"/>
          </a:xfrm>
          <a:prstGeom prst="rect">
            <a:avLst/>
          </a:prstGeom>
        </p:spPr>
        <p:txBody>
          <a:bodyPr/>
          <a:lstStyle>
            <a:lvl1pPr marL="0" indent="0">
              <a:buNone/>
              <a:defRPr>
                <a:solidFill>
                  <a:schemeClr val="bg1">
                    <a:lumMod val="50000"/>
                  </a:schemeClr>
                </a:solidFill>
              </a:defRPr>
            </a:lvl1pPr>
          </a:lstStyle>
          <a:p>
            <a:endParaRPr lang="en-US"/>
          </a:p>
        </p:txBody>
      </p:sp>
    </p:spTree>
    <p:extLst>
      <p:ext uri="{BB962C8B-B14F-4D97-AF65-F5344CB8AC3E}">
        <p14:creationId xmlns:p14="http://schemas.microsoft.com/office/powerpoint/2010/main" val="4282625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ultiple images flexi">
    <p:spTree>
      <p:nvGrpSpPr>
        <p:cNvPr id="1" name=""/>
        <p:cNvGrpSpPr/>
        <p:nvPr/>
      </p:nvGrpSpPr>
      <p:grpSpPr>
        <a:xfrm>
          <a:off x="0" y="0"/>
          <a:ext cx="0" cy="0"/>
          <a:chOff x="0" y="0"/>
          <a:chExt cx="0" cy="0"/>
        </a:xfrm>
      </p:grpSpPr>
      <p:sp>
        <p:nvSpPr>
          <p:cNvPr id="18" name="Picture Placeholder 4">
            <a:extLst>
              <a:ext uri="{FF2B5EF4-FFF2-40B4-BE49-F238E27FC236}">
                <a16:creationId xmlns:a16="http://schemas.microsoft.com/office/drawing/2014/main" id="{481654D3-B5D3-4626-EBA3-FBA55C73F0E6}"/>
              </a:ext>
            </a:extLst>
          </p:cNvPr>
          <p:cNvSpPr>
            <a:spLocks noGrp="1"/>
          </p:cNvSpPr>
          <p:nvPr>
            <p:ph type="pic" sz="quarter" idx="19"/>
          </p:nvPr>
        </p:nvSpPr>
        <p:spPr>
          <a:xfrm>
            <a:off x="813107" y="836612"/>
            <a:ext cx="3444790" cy="2556101"/>
          </a:xfrm>
          <a:prstGeom prst="rect">
            <a:avLst/>
          </a:prstGeom>
        </p:spPr>
        <p:txBody>
          <a:bodyPr/>
          <a:lstStyle>
            <a:lvl1pPr marL="0" indent="0">
              <a:buNone/>
              <a:defRPr>
                <a:solidFill>
                  <a:schemeClr val="bg1">
                    <a:lumMod val="50000"/>
                  </a:schemeClr>
                </a:solidFill>
              </a:defRPr>
            </a:lvl1pPr>
          </a:lstStyle>
          <a:p>
            <a:endParaRPr lang="en-US"/>
          </a:p>
        </p:txBody>
      </p:sp>
      <p:sp>
        <p:nvSpPr>
          <p:cNvPr id="2" name="Picture Placeholder 4">
            <a:extLst>
              <a:ext uri="{FF2B5EF4-FFF2-40B4-BE49-F238E27FC236}">
                <a16:creationId xmlns:a16="http://schemas.microsoft.com/office/drawing/2014/main" id="{D078C76C-A8A6-13E5-432A-A19422855227}"/>
              </a:ext>
            </a:extLst>
          </p:cNvPr>
          <p:cNvSpPr>
            <a:spLocks noGrp="1"/>
          </p:cNvSpPr>
          <p:nvPr>
            <p:ph type="pic" sz="quarter" idx="24"/>
          </p:nvPr>
        </p:nvSpPr>
        <p:spPr>
          <a:xfrm>
            <a:off x="2685111" y="1719146"/>
            <a:ext cx="3444790" cy="2556101"/>
          </a:xfrm>
          <a:prstGeom prst="rect">
            <a:avLst/>
          </a:prstGeom>
        </p:spPr>
        <p:txBody>
          <a:bodyPr/>
          <a:lstStyle>
            <a:lvl1pPr marL="0" indent="0">
              <a:buNone/>
              <a:defRPr>
                <a:solidFill>
                  <a:schemeClr val="bg1">
                    <a:lumMod val="50000"/>
                  </a:schemeClr>
                </a:solidFill>
              </a:defRPr>
            </a:lvl1pPr>
          </a:lstStyle>
          <a:p>
            <a:endParaRPr lang="en-US"/>
          </a:p>
        </p:txBody>
      </p:sp>
      <p:sp>
        <p:nvSpPr>
          <p:cNvPr id="3" name="Picture Placeholder 4">
            <a:extLst>
              <a:ext uri="{FF2B5EF4-FFF2-40B4-BE49-F238E27FC236}">
                <a16:creationId xmlns:a16="http://schemas.microsoft.com/office/drawing/2014/main" id="{F8E67C15-AF6F-2A7F-D983-D8BDABC6732B}"/>
              </a:ext>
            </a:extLst>
          </p:cNvPr>
          <p:cNvSpPr>
            <a:spLocks noGrp="1"/>
          </p:cNvSpPr>
          <p:nvPr>
            <p:ph type="pic" sz="quarter" idx="21"/>
          </p:nvPr>
        </p:nvSpPr>
        <p:spPr>
          <a:xfrm>
            <a:off x="5126893" y="2626295"/>
            <a:ext cx="3444790" cy="2556101"/>
          </a:xfrm>
          <a:prstGeom prst="rect">
            <a:avLst/>
          </a:prstGeom>
        </p:spPr>
        <p:txBody>
          <a:bodyPr/>
          <a:lstStyle>
            <a:lvl1pPr marL="0" indent="0">
              <a:buNone/>
              <a:defRPr>
                <a:solidFill>
                  <a:schemeClr val="bg1">
                    <a:lumMod val="50000"/>
                  </a:schemeClr>
                </a:solidFill>
              </a:defRPr>
            </a:lvl1pPr>
          </a:lstStyle>
          <a:p>
            <a:endParaRPr lang="en-US"/>
          </a:p>
        </p:txBody>
      </p:sp>
      <p:sp>
        <p:nvSpPr>
          <p:cNvPr id="4" name="Picture Placeholder 4">
            <a:extLst>
              <a:ext uri="{FF2B5EF4-FFF2-40B4-BE49-F238E27FC236}">
                <a16:creationId xmlns:a16="http://schemas.microsoft.com/office/drawing/2014/main" id="{C4CD3059-E8C4-CF16-522C-64208EAD0962}"/>
              </a:ext>
            </a:extLst>
          </p:cNvPr>
          <p:cNvSpPr>
            <a:spLocks noGrp="1"/>
          </p:cNvSpPr>
          <p:nvPr>
            <p:ph type="pic" sz="quarter" idx="26"/>
          </p:nvPr>
        </p:nvSpPr>
        <p:spPr>
          <a:xfrm>
            <a:off x="7902165" y="3470955"/>
            <a:ext cx="3444790" cy="2556101"/>
          </a:xfrm>
          <a:prstGeom prst="rect">
            <a:avLst/>
          </a:prstGeom>
        </p:spPr>
        <p:txBody>
          <a:bodyPr/>
          <a:lstStyle>
            <a:lvl1pPr marL="0" indent="0">
              <a:buNone/>
              <a:defRPr>
                <a:solidFill>
                  <a:schemeClr val="bg1">
                    <a:lumMod val="50000"/>
                  </a:schemeClr>
                </a:solidFill>
              </a:defRPr>
            </a:lvl1pPr>
          </a:lstStyle>
          <a:p>
            <a:endParaRPr lang="en-US"/>
          </a:p>
        </p:txBody>
      </p:sp>
    </p:spTree>
    <p:extLst>
      <p:ext uri="{BB962C8B-B14F-4D97-AF65-F5344CB8AC3E}">
        <p14:creationId xmlns:p14="http://schemas.microsoft.com/office/powerpoint/2010/main" val="10934248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 side text">
    <p:spTree>
      <p:nvGrpSpPr>
        <p:cNvPr id="1" name=""/>
        <p:cNvGrpSpPr/>
        <p:nvPr/>
      </p:nvGrpSpPr>
      <p:grpSpPr>
        <a:xfrm>
          <a:off x="0" y="0"/>
          <a:ext cx="0" cy="0"/>
          <a:chOff x="0" y="0"/>
          <a:chExt cx="0" cy="0"/>
        </a:xfrm>
      </p:grpSpPr>
      <p:sp>
        <p:nvSpPr>
          <p:cNvPr id="2" name="Shape 5">
            <a:extLst>
              <a:ext uri="{FF2B5EF4-FFF2-40B4-BE49-F238E27FC236}">
                <a16:creationId xmlns:a16="http://schemas.microsoft.com/office/drawing/2014/main" id="{306D70CD-3E4F-7031-8C2F-1997809339B9}"/>
              </a:ext>
            </a:extLst>
          </p:cNvPr>
          <p:cNvSpPr/>
          <p:nvPr userDrawn="1"/>
        </p:nvSpPr>
        <p:spPr>
          <a:xfrm>
            <a:off x="7429288" y="894"/>
            <a:ext cx="4761856" cy="6856214"/>
          </a:xfrm>
          <a:prstGeom prst="rect">
            <a:avLst/>
          </a:prstGeom>
          <a:solidFill>
            <a:srgbClr val="FAFAFA">
              <a:alpha val="100000"/>
            </a:srgbClr>
          </a:solidFill>
          <a:ln/>
        </p:spPr>
        <p:txBody>
          <a:bodyPr/>
          <a:lstStyle/>
          <a:p>
            <a:endParaRPr lang="en-US" sz="450"/>
          </a:p>
        </p:txBody>
      </p:sp>
      <p:sp>
        <p:nvSpPr>
          <p:cNvPr id="4" name="Content Placeholder 5">
            <a:extLst>
              <a:ext uri="{FF2B5EF4-FFF2-40B4-BE49-F238E27FC236}">
                <a16:creationId xmlns:a16="http://schemas.microsoft.com/office/drawing/2014/main" id="{F90CAD64-319B-1FE4-BD4A-6672FA4503A6}"/>
              </a:ext>
            </a:extLst>
          </p:cNvPr>
          <p:cNvSpPr>
            <a:spLocks noGrp="1"/>
          </p:cNvSpPr>
          <p:nvPr>
            <p:ph sz="quarter" idx="10" hasCustomPrompt="1"/>
          </p:nvPr>
        </p:nvSpPr>
        <p:spPr>
          <a:xfrm>
            <a:off x="803275" y="836613"/>
            <a:ext cx="4906149" cy="581025"/>
          </a:xfrm>
          <a:prstGeom prst="rect">
            <a:avLst/>
          </a:prstGeom>
        </p:spPr>
        <p:txBody>
          <a:bodyPr lIns="0"/>
          <a:lstStyle>
            <a:lvl1pPr marL="0" indent="0">
              <a:buNone/>
              <a:defRPr kumimoji="0" lang="en-US" sz="2400" b="1" u="none" strike="noStrike" kern="0" cap="none" spc="-20" normalizeH="0" baseline="0" dirty="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defRPr>
            </a:lvl1pPr>
          </a:lstStyle>
          <a:p>
            <a:pPr lvl="0"/>
            <a:r>
              <a:rPr kumimoji="0" lang="en-US" b="1" u="none" strike="noStrike" kern="0" cap="none" spc="-20" normalizeH="0" baseline="0" noProof="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rPr>
              <a:t>Title</a:t>
            </a:r>
            <a:endParaRPr lang="en-US"/>
          </a:p>
        </p:txBody>
      </p:sp>
      <p:sp>
        <p:nvSpPr>
          <p:cNvPr id="3" name="TextBox 2">
            <a:extLst>
              <a:ext uri="{FF2B5EF4-FFF2-40B4-BE49-F238E27FC236}">
                <a16:creationId xmlns:a16="http://schemas.microsoft.com/office/drawing/2014/main" id="{4B89B6B6-7BC6-DC0E-B194-2E8C399E0FE8}"/>
              </a:ext>
            </a:extLst>
          </p:cNvPr>
          <p:cNvSpPr txBox="1"/>
          <p:nvPr userDrawn="1">
            <p:extLst>
              <p:ext uri="{1162E1C5-73C7-4A58-AE30-91384D911F3F}">
                <p184:classification xmlns:p184="http://schemas.microsoft.com/office/powerpoint/2018/4/main" val="ftr"/>
              </p:ext>
            </p:extLst>
          </p:nvPr>
        </p:nvSpPr>
        <p:spPr>
          <a:xfrm rot="16200000" flipV="1">
            <a:off x="9033558" y="3702472"/>
            <a:ext cx="5759450" cy="123111"/>
          </a:xfrm>
          <a:prstGeom prst="rect">
            <a:avLst/>
          </a:prstGeom>
        </p:spPr>
        <p:txBody>
          <a:bodyPr horzOverflow="overflow" wrap="square" lIns="0" tIns="0" rIns="0" bIns="0">
            <a:spAutoFit/>
          </a:bodyPr>
          <a:lstStyle/>
          <a:p>
            <a:pPr algn="r"/>
            <a:r>
              <a:rPr lang="en-US" sz="800" b="0" i="0">
                <a:solidFill>
                  <a:schemeClr val="bg1">
                    <a:lumMod val="75000"/>
                  </a:schemeClr>
                </a:solidFill>
                <a:latin typeface="Aptos Display" panose="020B0004020202020204" pitchFamily="34" charset="0"/>
                <a:cs typeface="Calibri" panose="020F0502020204030204" pitchFamily="34" charset="0"/>
              </a:rPr>
              <a:t>Microsoft Confidential</a:t>
            </a:r>
          </a:p>
        </p:txBody>
      </p:sp>
    </p:spTree>
    <p:extLst>
      <p:ext uri="{BB962C8B-B14F-4D97-AF65-F5344CB8AC3E}">
        <p14:creationId xmlns:p14="http://schemas.microsoft.com/office/powerpoint/2010/main" val="19773739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ull Text">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BD1D9240-C907-57D6-591B-7112558ADE98}"/>
              </a:ext>
            </a:extLst>
          </p:cNvPr>
          <p:cNvSpPr>
            <a:spLocks noGrp="1"/>
          </p:cNvSpPr>
          <p:nvPr>
            <p:ph sz="quarter" idx="10" hasCustomPrompt="1"/>
          </p:nvPr>
        </p:nvSpPr>
        <p:spPr>
          <a:xfrm>
            <a:off x="803275" y="836613"/>
            <a:ext cx="4906149" cy="581025"/>
          </a:xfrm>
          <a:prstGeom prst="rect">
            <a:avLst/>
          </a:prstGeom>
        </p:spPr>
        <p:txBody>
          <a:bodyPr lIns="0"/>
          <a:lstStyle>
            <a:lvl1pPr marL="0" indent="0">
              <a:buNone/>
              <a:defRPr kumimoji="0" lang="en-US" sz="2400" b="1" u="none" strike="noStrike" kern="0" cap="none" spc="-20" normalizeH="0" baseline="0" dirty="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defRPr>
            </a:lvl1pPr>
          </a:lstStyle>
          <a:p>
            <a:pPr lvl="0"/>
            <a:r>
              <a:rPr kumimoji="0" lang="en-US" b="1" u="none" strike="noStrike" kern="0" cap="none" spc="-20" normalizeH="0" baseline="0" noProof="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rPr>
              <a:t>Title</a:t>
            </a:r>
            <a:endParaRPr lang="en-US"/>
          </a:p>
        </p:txBody>
      </p:sp>
    </p:spTree>
    <p:extLst>
      <p:ext uri="{BB962C8B-B14F-4D97-AF65-F5344CB8AC3E}">
        <p14:creationId xmlns:p14="http://schemas.microsoft.com/office/powerpoint/2010/main" val="10813906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 Video">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BD1D9240-C907-57D6-591B-7112558ADE98}"/>
              </a:ext>
            </a:extLst>
          </p:cNvPr>
          <p:cNvSpPr>
            <a:spLocks noGrp="1"/>
          </p:cNvSpPr>
          <p:nvPr>
            <p:ph sz="quarter" idx="10" hasCustomPrompt="1"/>
          </p:nvPr>
        </p:nvSpPr>
        <p:spPr>
          <a:xfrm>
            <a:off x="803275" y="836613"/>
            <a:ext cx="4906149" cy="581025"/>
          </a:xfrm>
          <a:prstGeom prst="rect">
            <a:avLst/>
          </a:prstGeom>
        </p:spPr>
        <p:txBody>
          <a:bodyPr lIns="0"/>
          <a:lstStyle>
            <a:lvl1pPr marL="0" indent="0">
              <a:buNone/>
              <a:defRPr kumimoji="0" lang="en-US" sz="2400" b="1" u="none" strike="noStrike" kern="0" cap="none" spc="-20" normalizeH="0" baseline="0" dirty="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defRPr>
            </a:lvl1pPr>
          </a:lstStyle>
          <a:p>
            <a:pPr lvl="0"/>
            <a:r>
              <a:rPr kumimoji="0" lang="en-US" b="1" u="none" strike="noStrike" kern="0" cap="none" spc="-20" normalizeH="0" baseline="0" noProof="0">
                <a:ln>
                  <a:noFill/>
                </a:ln>
                <a:solidFill>
                  <a:srgbClr val="242424">
                    <a:alpha val="100000"/>
                  </a:srgbClr>
                </a:solidFill>
                <a:effectLst/>
                <a:uLnTx/>
                <a:uFillTx/>
                <a:latin typeface="Aptos" panose="020B0004020202020204" pitchFamily="34" charset="0"/>
                <a:ea typeface="DM Sans Bold" pitchFamily="34" charset="-122"/>
                <a:cs typeface="DM Sans Bold" pitchFamily="34" charset="-120"/>
              </a:rPr>
              <a:t>Title</a:t>
            </a:r>
            <a:endParaRPr lang="en-US"/>
          </a:p>
        </p:txBody>
      </p:sp>
      <p:sp>
        <p:nvSpPr>
          <p:cNvPr id="2" name="Rectangle 1">
            <a:extLst>
              <a:ext uri="{FF2B5EF4-FFF2-40B4-BE49-F238E27FC236}">
                <a16:creationId xmlns:a16="http://schemas.microsoft.com/office/drawing/2014/main" id="{7FD1D6C9-740E-C1BC-7EFF-3699763DA8CB}"/>
              </a:ext>
            </a:extLst>
          </p:cNvPr>
          <p:cNvSpPr/>
          <p:nvPr userDrawn="1"/>
        </p:nvSpPr>
        <p:spPr>
          <a:xfrm>
            <a:off x="5222534" y="2410691"/>
            <a:ext cx="5760000" cy="3240001"/>
          </a:xfrm>
          <a:prstGeom prst="rect">
            <a:avLst/>
          </a:prstGeom>
          <a:gradFill>
            <a:gsLst>
              <a:gs pos="14494">
                <a:srgbClr val="764FF5">
                  <a:alpha val="20000"/>
                </a:srgbClr>
              </a:gs>
              <a:gs pos="42085">
                <a:srgbClr val="3F6CE9">
                  <a:alpha val="20000"/>
                </a:srgbClr>
              </a:gs>
              <a:gs pos="99000">
                <a:srgbClr val="20BBC6">
                  <a:alpha val="20000"/>
                </a:srgbClr>
              </a:gs>
            </a:gsLst>
            <a:lin ang="1833701"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dia Placeholder 4">
            <a:extLst>
              <a:ext uri="{FF2B5EF4-FFF2-40B4-BE49-F238E27FC236}">
                <a16:creationId xmlns:a16="http://schemas.microsoft.com/office/drawing/2014/main" id="{558696F1-2FF8-5E4D-BAD5-F365F3A3BB6B}"/>
              </a:ext>
            </a:extLst>
          </p:cNvPr>
          <p:cNvSpPr>
            <a:spLocks noGrp="1"/>
          </p:cNvSpPr>
          <p:nvPr>
            <p:ph type="media" sz="quarter" idx="11" hasCustomPrompt="1"/>
          </p:nvPr>
        </p:nvSpPr>
        <p:spPr>
          <a:xfrm>
            <a:off x="5592213" y="2766950"/>
            <a:ext cx="5760000" cy="3240000"/>
          </a:xfrm>
          <a:prstGeom prst="rect">
            <a:avLst/>
          </a:prstGeom>
        </p:spPr>
        <p:txBody>
          <a:bodyPr/>
          <a:lstStyle>
            <a:lvl1pPr marL="0" indent="0" algn="ctr">
              <a:buNone/>
              <a:defRPr/>
            </a:lvl1pPr>
          </a:lstStyle>
          <a:p>
            <a:r>
              <a:rPr lang="en-US"/>
              <a:t>Insert video here</a:t>
            </a:r>
          </a:p>
        </p:txBody>
      </p:sp>
    </p:spTree>
    <p:extLst>
      <p:ext uri="{BB962C8B-B14F-4D97-AF65-F5344CB8AC3E}">
        <p14:creationId xmlns:p14="http://schemas.microsoft.com/office/powerpoint/2010/main" val="30289367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pic>
        <p:nvPicPr>
          <p:cNvPr id="4" name="Image 0">
            <a:extLst>
              <a:ext uri="{FF2B5EF4-FFF2-40B4-BE49-F238E27FC236}">
                <a16:creationId xmlns:a16="http://schemas.microsoft.com/office/drawing/2014/main" id="{E1E47462-9094-3BDC-6C6A-2915BD3B258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447"/>
            <a:ext cx="12191937" cy="6857107"/>
          </a:xfrm>
          <a:prstGeom prst="rect">
            <a:avLst/>
          </a:prstGeom>
        </p:spPr>
      </p:pic>
      <p:pic>
        <p:nvPicPr>
          <p:cNvPr id="2" name="Picture 1" descr="A square white squares on a black background&#10;&#10;Description automatically generated">
            <a:extLst>
              <a:ext uri="{FF2B5EF4-FFF2-40B4-BE49-F238E27FC236}">
                <a16:creationId xmlns:a16="http://schemas.microsoft.com/office/drawing/2014/main" id="{EAD83CD5-F5B1-353C-C1C9-20A42C9A8F1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294920" y="311573"/>
            <a:ext cx="212263" cy="212263"/>
          </a:xfrm>
          <a:prstGeom prst="rect">
            <a:avLst/>
          </a:prstGeom>
        </p:spPr>
      </p:pic>
      <p:sp>
        <p:nvSpPr>
          <p:cNvPr id="3" name="TextBox 2">
            <a:extLst>
              <a:ext uri="{FF2B5EF4-FFF2-40B4-BE49-F238E27FC236}">
                <a16:creationId xmlns:a16="http://schemas.microsoft.com/office/drawing/2014/main" id="{5627DC28-0054-FCF1-E708-BF69F8BFCAB0}"/>
              </a:ext>
            </a:extLst>
          </p:cNvPr>
          <p:cNvSpPr txBox="1"/>
          <p:nvPr userDrawn="1">
            <p:extLst>
              <p:ext uri="{1162E1C5-73C7-4A58-AE30-91384D911F3F}">
                <p184:classification xmlns:p184="http://schemas.microsoft.com/office/powerpoint/2018/4/main" val="ftr"/>
              </p:ext>
            </p:extLst>
          </p:nvPr>
        </p:nvSpPr>
        <p:spPr>
          <a:xfrm rot="16200000" flipV="1">
            <a:off x="9033558" y="3702472"/>
            <a:ext cx="5759450" cy="123111"/>
          </a:xfrm>
          <a:prstGeom prst="rect">
            <a:avLst/>
          </a:prstGeom>
        </p:spPr>
        <p:txBody>
          <a:bodyPr horzOverflow="overflow" wrap="square" lIns="0" tIns="0" rIns="0" bIns="0">
            <a:spAutoFit/>
          </a:bodyPr>
          <a:lstStyle/>
          <a:p>
            <a:pPr algn="r"/>
            <a:r>
              <a:rPr lang="en-US" sz="800" b="0" i="0">
                <a:solidFill>
                  <a:schemeClr val="bg1">
                    <a:lumMod val="75000"/>
                  </a:schemeClr>
                </a:solidFill>
                <a:latin typeface="Aptos Display" panose="020B0004020202020204" pitchFamily="34" charset="0"/>
                <a:cs typeface="Calibri" panose="020F0502020204030204" pitchFamily="34" charset="0"/>
              </a:rPr>
              <a:t>Microsoft Confidential</a:t>
            </a:r>
          </a:p>
        </p:txBody>
      </p:sp>
    </p:spTree>
    <p:extLst>
      <p:ext uri="{BB962C8B-B14F-4D97-AF65-F5344CB8AC3E}">
        <p14:creationId xmlns:p14="http://schemas.microsoft.com/office/powerpoint/2010/main" val="32634712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46792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obj">
  <p:cSld name="2_Title and Content">
    <p:spTree>
      <p:nvGrpSpPr>
        <p:cNvPr id="1" name=""/>
        <p:cNvGrpSpPr/>
        <p:nvPr/>
      </p:nvGrpSpPr>
      <p:grpSpPr>
        <a:xfrm>
          <a:off x="0" y="0"/>
          <a:ext cx="0" cy="0"/>
          <a:chOff x="0" y="0"/>
          <a:chExt cx="0" cy="0"/>
        </a:xfrm>
      </p:grpSpPr>
      <p:pic>
        <p:nvPicPr>
          <p:cNvPr id="8" name="Picture 7" descr="A blurry image of a person's hand&#10;&#10;Description automatically generated">
            <a:extLst>
              <a:ext uri="{FF2B5EF4-FFF2-40B4-BE49-F238E27FC236}">
                <a16:creationId xmlns:a16="http://schemas.microsoft.com/office/drawing/2014/main" id="{29C3C374-A664-D7F0-45D0-04500913905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692900"/>
          </a:xfrm>
          <a:prstGeom prst="rect">
            <a:avLst/>
          </a:prstGeom>
        </p:spPr>
      </p:pic>
      <p:sp>
        <p:nvSpPr>
          <p:cNvPr id="2" name="Title 1">
            <a:extLst>
              <a:ext uri="{FF2B5EF4-FFF2-40B4-BE49-F238E27FC236}">
                <a16:creationId xmlns:a16="http://schemas.microsoft.com/office/drawing/2014/main" id="{B34784F0-D959-7D20-3CA8-6E0D5AAE22B1}"/>
              </a:ext>
            </a:extLst>
          </p:cNvPr>
          <p:cNvSpPr>
            <a:spLocks noGrp="1"/>
          </p:cNvSpPr>
          <p:nvPr>
            <p:ph type="title"/>
          </p:nvPr>
        </p:nvSpPr>
        <p:spPr>
          <a:xfrm>
            <a:off x="381000" y="2508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8EFE1D8-1E7C-8A86-A01A-514505B427DD}"/>
              </a:ext>
            </a:extLst>
          </p:cNvPr>
          <p:cNvSpPr>
            <a:spLocks noGrp="1"/>
          </p:cNvSpPr>
          <p:nvPr>
            <p:ph idx="1"/>
          </p:nvPr>
        </p:nvSpPr>
        <p:spPr>
          <a:xfrm>
            <a:off x="381000" y="17113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734CD-7B05-0092-D5B9-837ACCA63BCE}"/>
              </a:ext>
            </a:extLst>
          </p:cNvPr>
          <p:cNvSpPr>
            <a:spLocks noGrp="1"/>
          </p:cNvSpPr>
          <p:nvPr>
            <p:ph type="dt" sz="half" idx="10"/>
          </p:nvPr>
        </p:nvSpPr>
        <p:spPr>
          <a:xfrm>
            <a:off x="381000" y="6242050"/>
            <a:ext cx="2743200" cy="365125"/>
          </a:xfrm>
          <a:prstGeom prst="rect">
            <a:avLst/>
          </a:prstGeom>
        </p:spPr>
        <p:txBody>
          <a:bodyPr/>
          <a:lstStyle/>
          <a:p>
            <a:fld id="{DC2E2A91-B98C-49DE-8553-119ECA58152C}" type="datetimeFigureOut">
              <a:rPr lang="en-US" smtClean="0"/>
              <a:t>9/17/2025</a:t>
            </a:fld>
            <a:endParaRPr lang="en-US"/>
          </a:p>
        </p:txBody>
      </p:sp>
      <p:sp>
        <p:nvSpPr>
          <p:cNvPr id="5" name="Footer Placeholder 4">
            <a:extLst>
              <a:ext uri="{FF2B5EF4-FFF2-40B4-BE49-F238E27FC236}">
                <a16:creationId xmlns:a16="http://schemas.microsoft.com/office/drawing/2014/main" id="{4B58CC31-DAE6-D4D7-A480-A8D61B236742}"/>
              </a:ext>
            </a:extLst>
          </p:cNvPr>
          <p:cNvSpPr>
            <a:spLocks noGrp="1"/>
          </p:cNvSpPr>
          <p:nvPr>
            <p:ph type="ftr" sz="quarter" idx="11"/>
          </p:nvPr>
        </p:nvSpPr>
        <p:spPr>
          <a:xfrm>
            <a:off x="3581400" y="62420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3A909B1-270B-7393-59C8-6EE9EFCA0D99}"/>
              </a:ext>
            </a:extLst>
          </p:cNvPr>
          <p:cNvSpPr>
            <a:spLocks noGrp="1"/>
          </p:cNvSpPr>
          <p:nvPr>
            <p:ph type="sldNum" sz="quarter" idx="12"/>
          </p:nvPr>
        </p:nvSpPr>
        <p:spPr>
          <a:xfrm>
            <a:off x="8153400" y="6242050"/>
            <a:ext cx="2743200" cy="365125"/>
          </a:xfrm>
          <a:prstGeom prst="rect">
            <a:avLst/>
          </a:prstGeom>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12118B41-A307-0DD1-5000-30B9B4FBE2D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32812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_Gradient_Orange">
    <p:bg>
      <p:bgPr>
        <a:solidFill>
          <a:schemeClr val="bg1"/>
        </a:solidFill>
        <a:effectLst/>
      </p:bgPr>
    </p:bg>
    <p:spTree>
      <p:nvGrpSpPr>
        <p:cNvPr id="1" name=""/>
        <p:cNvGrpSpPr/>
        <p:nvPr/>
      </p:nvGrpSpPr>
      <p:grpSpPr>
        <a:xfrm>
          <a:off x="0" y="0"/>
          <a:ext cx="0" cy="0"/>
          <a:chOff x="0" y="0"/>
          <a:chExt cx="0" cy="0"/>
        </a:xfrm>
      </p:grpSpPr>
      <p:pic>
        <p:nvPicPr>
          <p:cNvPr id="4" name="Picture 3" descr="A close-up of a computer screen&#10;&#10;Description automatically generated">
            <a:extLst>
              <a:ext uri="{FF2B5EF4-FFF2-40B4-BE49-F238E27FC236}">
                <a16:creationId xmlns:a16="http://schemas.microsoft.com/office/drawing/2014/main" id="{7020DBFF-DB44-B99E-54B6-E7345800056C}"/>
              </a:ext>
            </a:extLst>
          </p:cNvPr>
          <p:cNvPicPr>
            <a:picLocks noChangeAspect="1"/>
          </p:cNvPicPr>
          <p:nvPr userDrawn="1"/>
        </p:nvPicPr>
        <p:blipFill rotWithShape="1">
          <a:blip r:embed="rId2"/>
          <a:srcRect l="8617" r="18611" b="27229"/>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BB0EE32-922D-69B4-844B-F2855033F81A}"/>
              </a:ext>
            </a:extLst>
          </p:cNvPr>
          <p:cNvSpPr/>
          <p:nvPr userDrawn="1"/>
        </p:nvSpPr>
        <p:spPr bwMode="auto">
          <a:xfrm>
            <a:off x="-1" y="0"/>
            <a:ext cx="9491241" cy="6858000"/>
          </a:xfrm>
          <a:prstGeom prst="rect">
            <a:avLst/>
          </a:prstGeom>
          <a:gradFill>
            <a:gsLst>
              <a:gs pos="53000">
                <a:srgbClr val="FFF8F3">
                  <a:alpha val="52009"/>
                </a:srgbClr>
              </a:gs>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8193024" cy="1231106"/>
          </a:xfrm>
          <a:noFill/>
        </p:spPr>
        <p:txBody>
          <a:bodyPr wrap="square" lIns="0" tIns="0" rIns="0" bIns="0" anchor="b" anchorCtr="0">
            <a:spAutoFit/>
          </a:bodyPr>
          <a:lstStyle>
            <a:lvl1pPr>
              <a:defRPr sz="4000" b="0" i="0" spc="-50" baseline="0">
                <a:solidFill>
                  <a:schemeClr val="tx1"/>
                </a:solidFill>
                <a:latin typeface="+mj-lt"/>
                <a:cs typeface="Segoe UI" panose="020B0502040204020203" pitchFamily="34" charset="0"/>
              </a:defRPr>
            </a:lvl1pPr>
          </a:lstStyle>
          <a:p>
            <a:r>
              <a:rPr lang="en-US"/>
              <a:t>Event name or </a:t>
            </a:r>
            <a:br>
              <a:rPr lang="en-US"/>
            </a:br>
            <a:r>
              <a:rPr lang="en-US"/>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8193024" cy="246888"/>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Text Placeholder 4">
            <a:extLst>
              <a:ext uri="{FF2B5EF4-FFF2-40B4-BE49-F238E27FC236}">
                <a16:creationId xmlns:a16="http://schemas.microsoft.com/office/drawing/2014/main" id="{9D791B19-58A7-CCC1-7E59-596D25308565}"/>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11" name="TextBox 10">
            <a:extLst>
              <a:ext uri="{FF2B5EF4-FFF2-40B4-BE49-F238E27FC236}">
                <a16:creationId xmlns:a16="http://schemas.microsoft.com/office/drawing/2014/main" id="{79D24C9A-89BC-97E2-72D1-CB264F76EC90}"/>
              </a:ext>
            </a:extLst>
          </p:cNvPr>
          <p:cNvSpPr txBox="1"/>
          <p:nvPr userDrawn="1"/>
        </p:nvSpPr>
        <p:spPr>
          <a:xfrm>
            <a:off x="2471054" y="6446520"/>
            <a:ext cx="3143489" cy="153888"/>
          </a:xfrm>
          <a:prstGeom prst="rect">
            <a:avLst/>
          </a:prstGeom>
          <a:noFill/>
        </p:spPr>
        <p:txBody>
          <a:bodyPr wrap="none" lIns="0" tIns="0" rIns="0" bIns="0" rtlCol="0">
            <a:spAutoFit/>
          </a:bodyP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lang="en-US" sz="1000" kern="1200" spc="0" baseline="0">
                <a:solidFill>
                  <a:schemeClr val="tx1"/>
                </a:solidFill>
                <a:latin typeface="+mn-lt"/>
                <a:ea typeface="+mn-ea"/>
                <a:cs typeface="Segoe UI" panose="020B0502040204020203" pitchFamily="34" charset="0"/>
              </a:rPr>
              <a:t>© Copyright Microsoft Corporation. All rights reserved. </a:t>
            </a:r>
          </a:p>
        </p:txBody>
      </p:sp>
    </p:spTree>
    <p:extLst>
      <p:ext uri="{BB962C8B-B14F-4D97-AF65-F5344CB8AC3E}">
        <p14:creationId xmlns:p14="http://schemas.microsoft.com/office/powerpoint/2010/main" val="21766925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_with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32924168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5570222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Blank_with Head">
    <p:spTree>
      <p:nvGrpSpPr>
        <p:cNvPr id="1" name=""/>
        <p:cNvGrpSpPr/>
        <p:nvPr/>
      </p:nvGrpSpPr>
      <p:grpSpPr>
        <a:xfrm>
          <a:off x="0" y="0"/>
          <a:ext cx="0" cy="0"/>
          <a:chOff x="0" y="0"/>
          <a:chExt cx="0" cy="0"/>
        </a:xfrm>
      </p:grpSpPr>
      <p:pic>
        <p:nvPicPr>
          <p:cNvPr id="3" name="Picture 2" descr="A blue and white background&#10;&#10;Description automatically generated">
            <a:extLst>
              <a:ext uri="{FF2B5EF4-FFF2-40B4-BE49-F238E27FC236}">
                <a16:creationId xmlns:a16="http://schemas.microsoft.com/office/drawing/2014/main" id="{594F2FE5-E83C-FD34-6F42-2F895F0DD4B6}"/>
              </a:ext>
            </a:extLst>
          </p:cNvPr>
          <p:cNvPicPr>
            <a:picLocks noChangeAspect="1"/>
          </p:cNvPicPr>
          <p:nvPr userDrawn="1"/>
        </p:nvPicPr>
        <p:blipFill>
          <a:blip r:embed="rId2"/>
          <a:stretch>
            <a:fillRect/>
          </a:stretch>
        </p:blipFill>
        <p:spPr>
          <a:xfrm rot="10800000" flipH="1">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008986935"/>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1-column_Text">
    <p:bg>
      <p:bgRef idx="1001">
        <a:schemeClr val="bg1"/>
      </p:bgRef>
    </p:bg>
    <p:spTree>
      <p:nvGrpSpPr>
        <p:cNvPr id="1" name=""/>
        <p:cNvGrpSpPr/>
        <p:nvPr/>
      </p:nvGrpSpPr>
      <p:grpSpPr>
        <a:xfrm>
          <a:off x="0" y="0"/>
          <a:ext cx="0" cy="0"/>
          <a:chOff x="0" y="0"/>
          <a:chExt cx="0" cy="0"/>
        </a:xfrm>
      </p:grpSpPr>
      <p:pic>
        <p:nvPicPr>
          <p:cNvPr id="5" name="Picture 4" descr="A blue and white background&#10;&#10;Description automatically generated">
            <a:extLst>
              <a:ext uri="{FF2B5EF4-FFF2-40B4-BE49-F238E27FC236}">
                <a16:creationId xmlns:a16="http://schemas.microsoft.com/office/drawing/2014/main" id="{84C13370-21B5-337A-CC11-29873A7313F3}"/>
              </a:ext>
            </a:extLst>
          </p:cNvPr>
          <p:cNvPicPr>
            <a:picLocks noChangeAspect="1"/>
          </p:cNvPicPr>
          <p:nvPr userDrawn="1"/>
        </p:nvPicPr>
        <p:blipFill>
          <a:blip r:embed="rId2"/>
          <a:stretch>
            <a:fillRect/>
          </a:stretch>
        </p:blipFill>
        <p:spPr>
          <a:xfrm rot="10800000" flipH="1">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9364348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Blank_with Head">
    <p:spTree>
      <p:nvGrpSpPr>
        <p:cNvPr id="1" name=""/>
        <p:cNvGrpSpPr/>
        <p:nvPr/>
      </p:nvGrpSpPr>
      <p:grpSpPr>
        <a:xfrm>
          <a:off x="0" y="0"/>
          <a:ext cx="0" cy="0"/>
          <a:chOff x="0" y="0"/>
          <a:chExt cx="0" cy="0"/>
        </a:xfrm>
      </p:grpSpPr>
      <p:pic>
        <p:nvPicPr>
          <p:cNvPr id="5" name="Picture 4" descr="A blurry image of a blue and white sky&#10;&#10;Description automatically generated">
            <a:extLst>
              <a:ext uri="{FF2B5EF4-FFF2-40B4-BE49-F238E27FC236}">
                <a16:creationId xmlns:a16="http://schemas.microsoft.com/office/drawing/2014/main" id="{B1518538-021B-0EE2-1F16-D8E5F85D09C2}"/>
              </a:ext>
            </a:extLst>
          </p:cNvPr>
          <p:cNvPicPr>
            <a:picLocks noChangeAspect="1"/>
          </p:cNvPicPr>
          <p:nvPr userDrawn="1"/>
        </p:nvPicPr>
        <p:blipFill>
          <a:blip r:embed="rId2"/>
          <a:srcRect b="16667"/>
          <a:stretch/>
        </p:blipFill>
        <p:spPr>
          <a:xfrm>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431609440"/>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3_1-column_Text">
    <p:bg>
      <p:bgRef idx="1001">
        <a:schemeClr val="bg1"/>
      </p:bgRef>
    </p:bg>
    <p:spTree>
      <p:nvGrpSpPr>
        <p:cNvPr id="1" name=""/>
        <p:cNvGrpSpPr/>
        <p:nvPr/>
      </p:nvGrpSpPr>
      <p:grpSpPr>
        <a:xfrm>
          <a:off x="0" y="0"/>
          <a:ext cx="0" cy="0"/>
          <a:chOff x="0" y="0"/>
          <a:chExt cx="0" cy="0"/>
        </a:xfrm>
      </p:grpSpPr>
      <p:pic>
        <p:nvPicPr>
          <p:cNvPr id="4" name="Picture 3" descr="A blurry image of a blue and white sky&#10;&#10;Description automatically generated">
            <a:extLst>
              <a:ext uri="{FF2B5EF4-FFF2-40B4-BE49-F238E27FC236}">
                <a16:creationId xmlns:a16="http://schemas.microsoft.com/office/drawing/2014/main" id="{C32E3519-3202-8477-B7E6-CC33516A1082}"/>
              </a:ext>
            </a:extLst>
          </p:cNvPr>
          <p:cNvPicPr>
            <a:picLocks noChangeAspect="1"/>
          </p:cNvPicPr>
          <p:nvPr userDrawn="1"/>
        </p:nvPicPr>
        <p:blipFill>
          <a:blip r:embed="rId2"/>
          <a:srcRect b="16667"/>
          <a:stretch/>
        </p:blipFill>
        <p:spPr>
          <a:xfrm>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1691147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ection_Gradient_Warm Gray">
    <p:bg>
      <p:bgPr>
        <a:solidFill>
          <a:schemeClr val="bg1"/>
        </a:solidFill>
        <a:effectLst/>
      </p:bgPr>
    </p:bg>
    <p:spTree>
      <p:nvGrpSpPr>
        <p:cNvPr id="1" name=""/>
        <p:cNvGrpSpPr/>
        <p:nvPr/>
      </p:nvGrpSpPr>
      <p:grpSpPr>
        <a:xfrm>
          <a:off x="0" y="0"/>
          <a:ext cx="0" cy="0"/>
          <a:chOff x="0" y="0"/>
          <a:chExt cx="0" cy="0"/>
        </a:xfrm>
      </p:grpSpPr>
      <p:pic>
        <p:nvPicPr>
          <p:cNvPr id="8" name="Picture 7" descr="A close-up of a computer screen&#10;&#10;Description automatically generated">
            <a:extLst>
              <a:ext uri="{FF2B5EF4-FFF2-40B4-BE49-F238E27FC236}">
                <a16:creationId xmlns:a16="http://schemas.microsoft.com/office/drawing/2014/main" id="{A83DAD36-086B-87B0-091E-EC03E2CFCA2C}"/>
              </a:ext>
            </a:extLst>
          </p:cNvPr>
          <p:cNvPicPr>
            <a:picLocks noChangeAspect="1"/>
          </p:cNvPicPr>
          <p:nvPr userDrawn="1"/>
        </p:nvPicPr>
        <p:blipFill>
          <a:blip r:embed="rId2"/>
          <a:srcRect t="9590" r="19181" b="9590"/>
          <a:stretch/>
        </p:blipFill>
        <p:spPr>
          <a:xfrm>
            <a:off x="0" y="0"/>
            <a:ext cx="12191998" cy="6857999"/>
          </a:xfrm>
          <a:prstGeom prst="rect">
            <a:avLst/>
          </a:prstGeom>
        </p:spPr>
      </p:pic>
      <p:sp>
        <p:nvSpPr>
          <p:cNvPr id="9" name="Rectangle 8">
            <a:extLst>
              <a:ext uri="{FF2B5EF4-FFF2-40B4-BE49-F238E27FC236}">
                <a16:creationId xmlns:a16="http://schemas.microsoft.com/office/drawing/2014/main" id="{E4F28DDB-A2B6-F21A-AFAE-6D86A1D0D50C}"/>
              </a:ext>
            </a:extLst>
          </p:cNvPr>
          <p:cNvSpPr/>
          <p:nvPr userDrawn="1"/>
        </p:nvSpPr>
        <p:spPr bwMode="auto">
          <a:xfrm>
            <a:off x="0" y="0"/>
            <a:ext cx="7452360"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4989641" cy="615553"/>
          </a:xfrm>
          <a:noFill/>
        </p:spPr>
        <p:txBody>
          <a:bodyPr wrap="square" lIns="0" tIns="0" rIns="0" bIns="0" anchor="b" anchorCtr="0">
            <a:spAutoFit/>
          </a:bodyPr>
          <a:lstStyle>
            <a:lvl1pPr>
              <a:defRPr sz="4000" b="0" i="0" spc="-50" baseline="0">
                <a:solidFill>
                  <a:schemeClr val="tx1"/>
                </a:solidFill>
                <a:latin typeface="+mj-lt"/>
                <a:cs typeface="Segoe UI" panose="020B0502040204020203" pitchFamily="34" charset="0"/>
              </a:defRPr>
            </a:lvl1pPr>
          </a:lstStyle>
          <a:p>
            <a:r>
              <a:rPr lang="en-US"/>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4989641"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22369131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Section_Gradient_Warm Gray">
    <p:bg>
      <p:bgPr>
        <a:solidFill>
          <a:schemeClr val="bg1"/>
        </a:solidFill>
        <a:effectLst/>
      </p:bgPr>
    </p:bg>
    <p:spTree>
      <p:nvGrpSpPr>
        <p:cNvPr id="1" name=""/>
        <p:cNvGrpSpPr/>
        <p:nvPr/>
      </p:nvGrpSpPr>
      <p:grpSpPr>
        <a:xfrm>
          <a:off x="0" y="0"/>
          <a:ext cx="0" cy="0"/>
          <a:chOff x="0" y="0"/>
          <a:chExt cx="0" cy="0"/>
        </a:xfrm>
      </p:grpSpPr>
      <p:pic>
        <p:nvPicPr>
          <p:cNvPr id="5" name="Picture 4" descr="A close-up of a colorful spiral&#10;&#10;Description automatically generated">
            <a:extLst>
              <a:ext uri="{FF2B5EF4-FFF2-40B4-BE49-F238E27FC236}">
                <a16:creationId xmlns:a16="http://schemas.microsoft.com/office/drawing/2014/main" id="{FE78A0B7-C38C-EF30-63E1-9BCE12AC5F85}"/>
              </a:ext>
            </a:extLst>
          </p:cNvPr>
          <p:cNvPicPr>
            <a:picLocks noChangeAspect="1"/>
          </p:cNvPicPr>
          <p:nvPr userDrawn="1"/>
        </p:nvPicPr>
        <p:blipFill>
          <a:blip r:embed="rId2"/>
          <a:srcRect r="10287" b="10287"/>
          <a:stretch/>
        </p:blipFill>
        <p:spPr>
          <a:xfrm>
            <a:off x="0" y="0"/>
            <a:ext cx="12192000" cy="6858000"/>
          </a:xfrm>
          <a:prstGeom prst="rect">
            <a:avLst/>
          </a:prstGeom>
        </p:spPr>
      </p:pic>
      <p:sp>
        <p:nvSpPr>
          <p:cNvPr id="9" name="Rectangle 8">
            <a:extLst>
              <a:ext uri="{FF2B5EF4-FFF2-40B4-BE49-F238E27FC236}">
                <a16:creationId xmlns:a16="http://schemas.microsoft.com/office/drawing/2014/main" id="{E4F28DDB-A2B6-F21A-AFAE-6D86A1D0D50C}"/>
              </a:ext>
            </a:extLst>
          </p:cNvPr>
          <p:cNvSpPr/>
          <p:nvPr userDrawn="1"/>
        </p:nvSpPr>
        <p:spPr bwMode="auto">
          <a:xfrm>
            <a:off x="0" y="0"/>
            <a:ext cx="9299448"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4989641" cy="615553"/>
          </a:xfrm>
          <a:noFill/>
        </p:spPr>
        <p:txBody>
          <a:bodyPr wrap="square" lIns="0" tIns="0" rIns="0" bIns="0" anchor="b" anchorCtr="0">
            <a:spAutoFit/>
          </a:bodyPr>
          <a:lstStyle>
            <a:lvl1pPr>
              <a:defRPr sz="4000" b="1" i="0" spc="-50" baseline="0">
                <a:solidFill>
                  <a:schemeClr val="tx1"/>
                </a:solidFill>
                <a:latin typeface="+mj-lt"/>
                <a:ea typeface="Amazon Ember Display" panose="020F0603020204020204" pitchFamily="34" charset="0"/>
                <a:cs typeface="Segoe UI Semibold" panose="020B0502040204020203" pitchFamily="34" charset="0"/>
              </a:defRPr>
            </a:lvl1pPr>
          </a:lstStyle>
          <a:p>
            <a:r>
              <a:rPr lang="en-US"/>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4989641"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15310935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2_Section_Gradient_Warm Gray">
    <p:bg>
      <p:bgPr>
        <a:solidFill>
          <a:schemeClr val="bg1"/>
        </a:solidFill>
        <a:effectLst/>
      </p:bgPr>
    </p:bg>
    <p:spTree>
      <p:nvGrpSpPr>
        <p:cNvPr id="1" name=""/>
        <p:cNvGrpSpPr/>
        <p:nvPr/>
      </p:nvGrpSpPr>
      <p:grpSpPr>
        <a:xfrm>
          <a:off x="0" y="0"/>
          <a:ext cx="0" cy="0"/>
          <a:chOff x="0" y="0"/>
          <a:chExt cx="0" cy="0"/>
        </a:xfrm>
      </p:grpSpPr>
      <p:pic>
        <p:nvPicPr>
          <p:cNvPr id="6" name="Picture 5" descr="A close-up of a curved object&#10;&#10;Description automatically generated">
            <a:extLst>
              <a:ext uri="{FF2B5EF4-FFF2-40B4-BE49-F238E27FC236}">
                <a16:creationId xmlns:a16="http://schemas.microsoft.com/office/drawing/2014/main" id="{BC06A425-7693-6E8F-EB7B-6C9814E9168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E4F28DDB-A2B6-F21A-AFAE-6D86A1D0D50C}"/>
              </a:ext>
            </a:extLst>
          </p:cNvPr>
          <p:cNvSpPr/>
          <p:nvPr userDrawn="1"/>
        </p:nvSpPr>
        <p:spPr bwMode="auto">
          <a:xfrm>
            <a:off x="0" y="0"/>
            <a:ext cx="10241280" cy="6858000"/>
          </a:xfrm>
          <a:prstGeom prst="rect">
            <a:avLst/>
          </a:prstGeom>
          <a:gradFill>
            <a:gsLst>
              <a:gs pos="30000">
                <a:srgbClr val="FFF8F3">
                  <a:alpha val="77451"/>
                </a:srgbClr>
              </a:gs>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4989641" cy="615553"/>
          </a:xfrm>
          <a:noFill/>
        </p:spPr>
        <p:txBody>
          <a:bodyPr wrap="square" lIns="0" tIns="0" rIns="0" bIns="0" anchor="b" anchorCtr="0">
            <a:spAutoFit/>
          </a:bodyPr>
          <a:lstStyle>
            <a:lvl1pPr>
              <a:defRPr sz="4000" b="1" i="0" spc="-50" baseline="0">
                <a:solidFill>
                  <a:schemeClr val="tx1"/>
                </a:solidFill>
                <a:latin typeface="+mj-lt"/>
                <a:ea typeface="Amazon Ember Display" panose="020F0603020204020204" pitchFamily="34" charset="0"/>
                <a:cs typeface="Segoe UI Semibold" panose="020B0502040204020203" pitchFamily="34" charset="0"/>
              </a:defRPr>
            </a:lvl1pPr>
          </a:lstStyle>
          <a:p>
            <a:r>
              <a:rPr lang="en-US"/>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4989641"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40130730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p>
        </p:txBody>
      </p:sp>
      <p:sp>
        <p:nvSpPr>
          <p:cNvPr id="5" name="Text Placeholder 11">
            <a:extLst>
              <a:ext uri="{FF2B5EF4-FFF2-40B4-BE49-F238E27FC236}">
                <a16:creationId xmlns:a16="http://schemas.microsoft.com/office/drawing/2014/main" id="{A790AA64-2857-089A-38D7-2F214254E968}"/>
              </a:ext>
            </a:extLst>
          </p:cNvPr>
          <p:cNvSpPr>
            <a:spLocks noGrp="1"/>
          </p:cNvSpPr>
          <p:nvPr>
            <p:ph type="body" sz="quarter" idx="17"/>
          </p:nvPr>
        </p:nvSpPr>
        <p:spPr>
          <a:xfrm>
            <a:off x="584199" y="1594155"/>
            <a:ext cx="81964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6" name="Text Placeholder 3">
            <a:extLst>
              <a:ext uri="{FF2B5EF4-FFF2-40B4-BE49-F238E27FC236}">
                <a16:creationId xmlns:a16="http://schemas.microsoft.com/office/drawing/2014/main" id="{55AAAF14-6312-27D6-344A-FC49DD3F1116}"/>
              </a:ext>
            </a:extLst>
          </p:cNvPr>
          <p:cNvSpPr>
            <a:spLocks noGrp="1"/>
          </p:cNvSpPr>
          <p:nvPr>
            <p:ph type="body" sz="quarter" idx="15"/>
          </p:nvPr>
        </p:nvSpPr>
        <p:spPr>
          <a:xfrm>
            <a:off x="586390" y="2085764"/>
            <a:ext cx="819302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2814292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4710689" cy="1107996"/>
          </a:xfrm>
        </p:spPr>
        <p:txBody>
          <a:bodyPr/>
          <a:lstStyle>
            <a:lvl1pPr>
              <a:defRPr sz="3600" b="0" i="0">
                <a:solidFill>
                  <a:schemeClr val="tx1"/>
                </a:solidFill>
                <a:latin typeface="+mj-lt"/>
                <a:cs typeface="Segoe UI Semibold" panose="020B0502040204020203" pitchFamily="34" charset="0"/>
              </a:defRPr>
            </a:lvl1pPr>
          </a:lstStyle>
          <a:p>
            <a:r>
              <a:rPr lang="en-US"/>
              <a:t>Click to edit Master title style</a:t>
            </a:r>
          </a:p>
        </p:txBody>
      </p:sp>
      <p:sp>
        <p:nvSpPr>
          <p:cNvPr id="8" name="Text Placeholder 11">
            <a:extLst>
              <a:ext uri="{FF2B5EF4-FFF2-40B4-BE49-F238E27FC236}">
                <a16:creationId xmlns:a16="http://schemas.microsoft.com/office/drawing/2014/main" id="{4ACB92EB-B163-EB38-0156-C028F872F1C8}"/>
              </a:ext>
            </a:extLst>
          </p:cNvPr>
          <p:cNvSpPr>
            <a:spLocks noGrp="1"/>
          </p:cNvSpPr>
          <p:nvPr>
            <p:ph type="body" sz="quarter" idx="16"/>
          </p:nvPr>
        </p:nvSpPr>
        <p:spPr>
          <a:xfrm>
            <a:off x="584200" y="2286000"/>
            <a:ext cx="47146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9" name="Text Placeholder 3">
            <a:extLst>
              <a:ext uri="{FF2B5EF4-FFF2-40B4-BE49-F238E27FC236}">
                <a16:creationId xmlns:a16="http://schemas.microsoft.com/office/drawing/2014/main" id="{20190326-CB8A-9A65-714A-07CD312C349A}"/>
              </a:ext>
            </a:extLst>
          </p:cNvPr>
          <p:cNvSpPr>
            <a:spLocks noGrp="1"/>
          </p:cNvSpPr>
          <p:nvPr>
            <p:ph type="body" sz="quarter" idx="15"/>
          </p:nvPr>
        </p:nvSpPr>
        <p:spPr>
          <a:xfrm>
            <a:off x="586389" y="2777609"/>
            <a:ext cx="4712685"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7E90DBB6-E167-EFBB-7028-79615839561D}"/>
              </a:ext>
            </a:extLst>
          </p:cNvPr>
          <p:cNvSpPr>
            <a:spLocks noGrp="1"/>
          </p:cNvSpPr>
          <p:nvPr>
            <p:ph type="pic" sz="quarter" idx="19" hasCustomPrompt="1"/>
          </p:nvPr>
        </p:nvSpPr>
        <p:spPr bwMode="ltGray">
          <a:xfrm>
            <a:off x="6096000" y="0"/>
            <a:ext cx="6096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371192563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6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7248356" cy="553998"/>
          </a:xfrm>
        </p:spPr>
        <p:txBody>
          <a:bodyPr/>
          <a:lstStyle>
            <a:lvl1pPr>
              <a:defRPr sz="3600" b="0" i="0">
                <a:solidFill>
                  <a:srgbClr val="001F2D"/>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085764"/>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17AB9DF2-C697-A678-389D-BE5F6AF6F25B}"/>
              </a:ext>
            </a:extLst>
          </p:cNvPr>
          <p:cNvSpPr>
            <a:spLocks noGrp="1"/>
          </p:cNvSpPr>
          <p:nvPr>
            <p:ph type="body" sz="quarter" idx="22"/>
          </p:nvPr>
        </p:nvSpPr>
        <p:spPr>
          <a:xfrm>
            <a:off x="4357547"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4" name="Text Placeholder 3">
            <a:extLst>
              <a:ext uri="{FF2B5EF4-FFF2-40B4-BE49-F238E27FC236}">
                <a16:creationId xmlns:a16="http://schemas.microsoft.com/office/drawing/2014/main" id="{C8ADB951-618D-18AA-AF3F-A625B8916844}"/>
              </a:ext>
            </a:extLst>
          </p:cNvPr>
          <p:cNvSpPr>
            <a:spLocks noGrp="1"/>
          </p:cNvSpPr>
          <p:nvPr>
            <p:ph type="body" sz="quarter" idx="23"/>
          </p:nvPr>
        </p:nvSpPr>
        <p:spPr>
          <a:xfrm>
            <a:off x="4359737" y="2085764"/>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Tree>
    <p:extLst>
      <p:ext uri="{BB962C8B-B14F-4D97-AF65-F5344CB8AC3E}">
        <p14:creationId xmlns:p14="http://schemas.microsoft.com/office/powerpoint/2010/main" val="62036842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losing slide_with Logo">
    <p:bg>
      <p:bgRef idx="1001">
        <a:schemeClr val="bg2"/>
      </p:bgRef>
    </p:bg>
    <p:spTree>
      <p:nvGrpSpPr>
        <p:cNvPr id="1" name=""/>
        <p:cNvGrpSpPr/>
        <p:nvPr/>
      </p:nvGrpSpPr>
      <p:grpSpPr>
        <a:xfrm>
          <a:off x="0" y="0"/>
          <a:ext cx="0" cy="0"/>
          <a:chOff x="0" y="0"/>
          <a:chExt cx="0" cy="0"/>
        </a:xfrm>
      </p:grpSpPr>
      <p:pic>
        <p:nvPicPr>
          <p:cNvPr id="8" name="Picture 7" descr="A close-up of a computer screen&#10;&#10;Description automatically generated">
            <a:extLst>
              <a:ext uri="{FF2B5EF4-FFF2-40B4-BE49-F238E27FC236}">
                <a16:creationId xmlns:a16="http://schemas.microsoft.com/office/drawing/2014/main" id="{2DB4627A-42AD-DD19-0422-DBBC9408E6A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 name="MS logo gray - EMF">
            <a:extLst>
              <a:ext uri="{FF2B5EF4-FFF2-40B4-BE49-F238E27FC236}">
                <a16:creationId xmlns:a16="http://schemas.microsoft.com/office/drawing/2014/main" id="{34855668-1A0A-E5EE-1D0F-97B30351BA0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5" name="Text Box 3"/>
          <p:cNvSpPr txBox="1">
            <a:spLocks noChangeArrowheads="1"/>
          </p:cNvSpPr>
          <p:nvPr userDrawn="1"/>
        </p:nvSpPr>
        <p:spPr bwMode="blackWhite">
          <a:xfrm>
            <a:off x="584200" y="6446520"/>
            <a:ext cx="8193024" cy="153888"/>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1000">
                <a:solidFill>
                  <a:schemeClr val="tx1"/>
                </a:solidFill>
                <a:cs typeface="Segoe UI" pitchFamily="34" charset="0"/>
              </a:rPr>
              <a:t>© Copyright Microsoft Corporation. All rights reserved. </a:t>
            </a:r>
          </a:p>
        </p:txBody>
      </p:sp>
      <p:sp>
        <p:nvSpPr>
          <p:cNvPr id="3" name="Title 1">
            <a:extLst>
              <a:ext uri="{FF2B5EF4-FFF2-40B4-BE49-F238E27FC236}">
                <a16:creationId xmlns:a16="http://schemas.microsoft.com/office/drawing/2014/main" id="{5072CE3E-C99E-C188-A13F-A0815FF096D2}"/>
              </a:ext>
            </a:extLst>
          </p:cNvPr>
          <p:cNvSpPr>
            <a:spLocks noGrp="1"/>
          </p:cNvSpPr>
          <p:nvPr>
            <p:ph type="title" hasCustomPrompt="1"/>
          </p:nvPr>
        </p:nvSpPr>
        <p:spPr>
          <a:xfrm>
            <a:off x="588262" y="-307777"/>
            <a:ext cx="8193024" cy="307777"/>
          </a:xfrm>
        </p:spPr>
        <p:txBody>
          <a:bodyPr/>
          <a:lstStyle>
            <a:lvl1pPr>
              <a:defRPr sz="2000" b="0" i="0">
                <a:solidFill>
                  <a:srgbClr val="001F2D"/>
                </a:solidFill>
                <a:latin typeface="+mj-lt"/>
                <a:cs typeface="Segoe UI Semibold" panose="020B0502040204020203" pitchFamily="34" charset="0"/>
              </a:defRPr>
            </a:lvl1pPr>
          </a:lstStyle>
          <a:p>
            <a:r>
              <a:rPr lang="en-US"/>
              <a:t>Final slide with logo</a:t>
            </a:r>
          </a:p>
        </p:txBody>
      </p:sp>
    </p:spTree>
    <p:extLst>
      <p:ext uri="{BB962C8B-B14F-4D97-AF65-F5344CB8AC3E}">
        <p14:creationId xmlns:p14="http://schemas.microsoft.com/office/powerpoint/2010/main" val="315628012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Closing slide_with Logo">
    <p:bg>
      <p:bgRef idx="1001">
        <a:schemeClr val="bg2"/>
      </p:bgRef>
    </p:bg>
    <p:spTree>
      <p:nvGrpSpPr>
        <p:cNvPr id="1" name=""/>
        <p:cNvGrpSpPr/>
        <p:nvPr/>
      </p:nvGrpSpPr>
      <p:grpSpPr>
        <a:xfrm>
          <a:off x="0" y="0"/>
          <a:ext cx="0" cy="0"/>
          <a:chOff x="0" y="0"/>
          <a:chExt cx="0" cy="0"/>
        </a:xfrm>
      </p:grpSpPr>
      <p:pic>
        <p:nvPicPr>
          <p:cNvPr id="2" name="MS logo gray - EMF">
            <a:extLst>
              <a:ext uri="{FF2B5EF4-FFF2-40B4-BE49-F238E27FC236}">
                <a16:creationId xmlns:a16="http://schemas.microsoft.com/office/drawing/2014/main" id="{34855668-1A0A-E5EE-1D0F-97B30351B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5" name="Text Box 3"/>
          <p:cNvSpPr txBox="1">
            <a:spLocks noChangeArrowheads="1"/>
          </p:cNvSpPr>
          <p:nvPr userDrawn="1"/>
        </p:nvSpPr>
        <p:spPr bwMode="blackWhite">
          <a:xfrm>
            <a:off x="584200" y="6446520"/>
            <a:ext cx="8193024" cy="153888"/>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1000">
                <a:solidFill>
                  <a:schemeClr val="tx1"/>
                </a:solidFill>
                <a:cs typeface="Segoe UI" pitchFamily="34" charset="0"/>
              </a:rPr>
              <a:t>© Copyright Microsoft Corporation. All rights reserved. </a:t>
            </a:r>
          </a:p>
        </p:txBody>
      </p:sp>
      <p:sp>
        <p:nvSpPr>
          <p:cNvPr id="3" name="Title 1">
            <a:extLst>
              <a:ext uri="{FF2B5EF4-FFF2-40B4-BE49-F238E27FC236}">
                <a16:creationId xmlns:a16="http://schemas.microsoft.com/office/drawing/2014/main" id="{5072CE3E-C99E-C188-A13F-A0815FF096D2}"/>
              </a:ext>
            </a:extLst>
          </p:cNvPr>
          <p:cNvSpPr>
            <a:spLocks noGrp="1"/>
          </p:cNvSpPr>
          <p:nvPr>
            <p:ph type="title" hasCustomPrompt="1"/>
          </p:nvPr>
        </p:nvSpPr>
        <p:spPr>
          <a:xfrm>
            <a:off x="588262" y="-307777"/>
            <a:ext cx="8193024" cy="307777"/>
          </a:xfrm>
        </p:spPr>
        <p:txBody>
          <a:bodyPr/>
          <a:lstStyle>
            <a:lvl1pPr>
              <a:defRPr sz="2000" b="0" i="0">
                <a:solidFill>
                  <a:srgbClr val="001F2D"/>
                </a:solidFill>
                <a:latin typeface="+mj-lt"/>
                <a:cs typeface="Segoe UI Semibold" panose="020B0502040204020203" pitchFamily="34" charset="0"/>
              </a:defRPr>
            </a:lvl1pPr>
          </a:lstStyle>
          <a:p>
            <a:r>
              <a:rPr lang="en-US"/>
              <a:t>Final slide with logo</a:t>
            </a:r>
          </a:p>
        </p:txBody>
      </p:sp>
    </p:spTree>
    <p:extLst>
      <p:ext uri="{BB962C8B-B14F-4D97-AF65-F5344CB8AC3E}">
        <p14:creationId xmlns:p14="http://schemas.microsoft.com/office/powerpoint/2010/main" val="7564478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381774703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548806-01E3-43AB-B97E-E334A1DB2444}" type="datetimeFigureOut">
              <a:rPr lang="en-US" smtClean="0"/>
              <a:t>9/17/2025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80EDD4-3765-49FB-97B3-06C102BD938F}" type="slidenum">
              <a:rPr lang="en-US" smtClean="0"/>
              <a:t>‹#›</a:t>
            </a:fld>
            <a:endParaRPr lang="en-US"/>
          </a:p>
        </p:txBody>
      </p:sp>
    </p:spTree>
    <p:extLst>
      <p:ext uri="{BB962C8B-B14F-4D97-AF65-F5344CB8AC3E}">
        <p14:creationId xmlns:p14="http://schemas.microsoft.com/office/powerpoint/2010/main" val="1958659170"/>
      </p:ext>
    </p:extLst>
  </p:cSld>
  <p:clrMapOvr>
    <a:masterClrMapping/>
  </p:clrMapOvr>
  <mc:AlternateContent xmlns:mc="http://schemas.openxmlformats.org/markup-compatibility/2006" xmlns:p14="http://schemas.microsoft.com/office/powerpoint/2010/main">
    <mc:Choice Requires="p14">
      <p:transition spd="slow" p14:dur="1200" advTm="3000">
        <p14:flip dir="r"/>
      </p:transition>
    </mc:Choice>
    <mc:Fallback xmlns="">
      <p:transition spd="slow" advTm="3000">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66586" y="0"/>
            <a:ext cx="3432191" cy="3432191"/>
          </a:xfrm>
          <a:prstGeom prst="rect">
            <a:avLst/>
          </a:prstGeom>
        </p:spPr>
      </p:pic>
      <p:sp>
        <p:nvSpPr>
          <p:cNvPr id="2" name="Title 1"/>
          <p:cNvSpPr>
            <a:spLocks noGrp="1"/>
          </p:cNvSpPr>
          <p:nvPr>
            <p:ph type="ctrTitle" hasCustomPrompt="1"/>
          </p:nvPr>
        </p:nvSpPr>
        <p:spPr>
          <a:xfrm>
            <a:off x="914401" y="849782"/>
            <a:ext cx="5715000" cy="2727709"/>
          </a:xfrm>
        </p:spPr>
        <p:txBody>
          <a:bodyPr tIns="0" bIns="0" anchor="b" anchorCtr="0">
            <a:noAutofit/>
          </a:bodyPr>
          <a:lstStyle>
            <a:lvl1pPr algn="l">
              <a:lnSpc>
                <a:spcPct val="100000"/>
              </a:lnSpc>
              <a:defRPr sz="3600"/>
            </a:lvl1pPr>
          </a:lstStyle>
          <a:p>
            <a:r>
              <a:rPr lang="en-US"/>
              <a:t>Click to add title</a:t>
            </a:r>
          </a:p>
        </p:txBody>
      </p:sp>
      <p:sp>
        <p:nvSpPr>
          <p:cNvPr id="6" name="Subtitle 2">
            <a:extLst>
              <a:ext uri="{FF2B5EF4-FFF2-40B4-BE49-F238E27FC236}">
                <a16:creationId xmlns:a16="http://schemas.microsoft.com/office/drawing/2014/main" id="{86F10CB4-CF79-A942-DA9C-04CBB7C89DC3}"/>
              </a:ext>
            </a:extLst>
          </p:cNvPr>
          <p:cNvSpPr>
            <a:spLocks noGrp="1"/>
          </p:cNvSpPr>
          <p:nvPr>
            <p:ph type="subTitle" idx="1" hasCustomPrompt="1"/>
          </p:nvPr>
        </p:nvSpPr>
        <p:spPr>
          <a:xfrm>
            <a:off x="914401" y="3813606"/>
            <a:ext cx="5715000" cy="2234642"/>
          </a:xfrm>
        </p:spPr>
        <p:txBody>
          <a:bodyPr lIns="91440" tIns="0" rIns="91440" bIns="0" anchor="t" anchorCtr="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386537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28.pn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theme" Target="../theme/theme2.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image" Target="../media/image2.svg"/><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image" Target="../media/image1.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19" Type="http://schemas.openxmlformats.org/officeDocument/2006/relationships/theme" Target="../theme/theme3.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E70860-B881-5122-E137-8711CB0D6B02}"/>
              </a:ext>
            </a:extLst>
          </p:cNvPr>
          <p:cNvSpPr>
            <a:spLocks noGrp="1"/>
          </p:cNvSpPr>
          <p:nvPr>
            <p:ph type="title"/>
          </p:nvPr>
        </p:nvSpPr>
        <p:spPr>
          <a:xfrm>
            <a:off x="483410" y="461402"/>
            <a:ext cx="11205669" cy="1325563"/>
          </a:xfrm>
          <a:prstGeom prst="rect">
            <a:avLst/>
          </a:prstGeom>
        </p:spPr>
        <p:txBody>
          <a:bodyPr vert="horz" lIns="0" tIns="0" rIns="0" bIns="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E606F1A1-1586-42EF-9CA2-16F10CD83DF7}"/>
              </a:ext>
            </a:extLst>
          </p:cNvPr>
          <p:cNvSpPr>
            <a:spLocks noGrp="1"/>
          </p:cNvSpPr>
          <p:nvPr>
            <p:ph type="body" idx="1"/>
          </p:nvPr>
        </p:nvSpPr>
        <p:spPr>
          <a:xfrm>
            <a:off x="502920" y="1750390"/>
            <a:ext cx="11205669" cy="460595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Graphic 6">
            <a:extLst>
              <a:ext uri="{FF2B5EF4-FFF2-40B4-BE49-F238E27FC236}">
                <a16:creationId xmlns:a16="http://schemas.microsoft.com/office/drawing/2014/main" id="{3BAC4348-B8BB-E69B-E197-7B5B8B4EF1F3}"/>
              </a:ext>
            </a:extLst>
          </p:cNvPr>
          <p:cNvPicPr>
            <a:picLocks noChangeAspect="1"/>
          </p:cNvPicPr>
          <p:nvPr userDrawn="1"/>
        </p:nvPicPr>
        <p:blipFill>
          <a:blip r:embed="rId30">
            <a:extLst>
              <a:ext uri="{96DAC541-7B7A-43D3-8B79-37D633B846F1}">
                <asvg:svgBlip xmlns:asvg="http://schemas.microsoft.com/office/drawing/2016/SVG/main" r:embed="rId31"/>
              </a:ext>
            </a:extLst>
          </a:blip>
          <a:srcRect/>
          <a:stretch/>
        </p:blipFill>
        <p:spPr>
          <a:xfrm rot="5400000">
            <a:off x="10097704" y="2163762"/>
            <a:ext cx="5409405" cy="1081881"/>
          </a:xfrm>
          <a:prstGeom prst="rect">
            <a:avLst/>
          </a:prstGeom>
        </p:spPr>
      </p:pic>
    </p:spTree>
    <p:extLst>
      <p:ext uri="{BB962C8B-B14F-4D97-AF65-F5344CB8AC3E}">
        <p14:creationId xmlns:p14="http://schemas.microsoft.com/office/powerpoint/2010/main" val="424798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766" r:id="rId27"/>
    <p:sldLayoutId id="2147483958" r:id="rId28"/>
  </p:sldLayoutIdLst>
  <p:txStyles>
    <p:titleStyle>
      <a:lvl1pPr algn="l"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12">
          <p15:clr>
            <a:srgbClr val="F26B43"/>
          </p15:clr>
        </p15:guide>
        <p15:guide id="3" pos="7368">
          <p15:clr>
            <a:srgbClr val="F26B43"/>
          </p15:clr>
        </p15:guide>
        <p15:guide id="5" orient="horz" pos="312">
          <p15:clr>
            <a:srgbClr val="F26B43"/>
          </p15:clr>
        </p15:guide>
        <p15:guide id="6" orient="horz" pos="4004">
          <p15:clr>
            <a:srgbClr val="F26B43"/>
          </p15:clr>
        </p15:guide>
        <p15:guide id="7" orient="horz" pos="1104">
          <p15:clr>
            <a:srgbClr val="F26B43"/>
          </p15:clr>
        </p15:guide>
        <p15:guide id="8" orient="horz" pos="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806DABE-DE56-514D-696D-96D07E4A631E}"/>
              </a:ext>
            </a:extLst>
          </p:cNvPr>
          <p:cNvSpPr txBox="1"/>
          <p:nvPr userDrawn="1">
            <p:extLst>
              <p:ext uri="{1162E1C5-73C7-4A58-AE30-91384D911F3F}">
                <p184:classification xmlns:p184="http://schemas.microsoft.com/office/powerpoint/2018/4/main" val="ftr"/>
              </p:ext>
            </p:extLst>
          </p:nvPr>
        </p:nvSpPr>
        <p:spPr>
          <a:xfrm rot="16200000" flipV="1">
            <a:off x="9033558" y="3702472"/>
            <a:ext cx="5759450" cy="123111"/>
          </a:xfrm>
          <a:prstGeom prst="rect">
            <a:avLst/>
          </a:prstGeom>
        </p:spPr>
        <p:txBody>
          <a:bodyPr horzOverflow="overflow" wrap="square" lIns="0" tIns="0" rIns="0" bIns="0">
            <a:spAutoFit/>
          </a:bodyPr>
          <a:lstStyle/>
          <a:p>
            <a:pPr algn="r"/>
            <a:r>
              <a:rPr lang="en-US" sz="800" b="0" i="0">
                <a:solidFill>
                  <a:schemeClr val="bg1">
                    <a:lumMod val="75000"/>
                  </a:schemeClr>
                </a:solidFill>
                <a:latin typeface="Aptos Display" panose="020B0004020202020204" pitchFamily="34" charset="0"/>
                <a:cs typeface="Calibri" panose="020F0502020204030204" pitchFamily="34" charset="0"/>
              </a:rPr>
              <a:t>Microsoft Confidential</a:t>
            </a:r>
          </a:p>
        </p:txBody>
      </p:sp>
      <p:pic>
        <p:nvPicPr>
          <p:cNvPr id="3" name="Picture 2" descr="A square white squares on a black background&#10;&#10;Description automatically generated">
            <a:extLst>
              <a:ext uri="{FF2B5EF4-FFF2-40B4-BE49-F238E27FC236}">
                <a16:creationId xmlns:a16="http://schemas.microsoft.com/office/drawing/2014/main" id="{54A6CFAD-8D24-09B1-61F6-2CE673F629CF}"/>
              </a:ext>
            </a:extLst>
          </p:cNvPr>
          <p:cNvPicPr>
            <a:picLocks noChangeAspect="1"/>
          </p:cNvPicPr>
          <p:nvPr userDrawn="1"/>
        </p:nvPicPr>
        <p:blipFill>
          <a:blip r:embed="rId12">
            <a:duotone>
              <a:prstClr val="black"/>
              <a:schemeClr val="tx2">
                <a:tint val="45000"/>
                <a:satMod val="400000"/>
              </a:schemeClr>
            </a:duotone>
          </a:blip>
          <a:stretch>
            <a:fillRect/>
          </a:stretch>
        </p:blipFill>
        <p:spPr>
          <a:xfrm>
            <a:off x="294920" y="216573"/>
            <a:ext cx="212263" cy="212263"/>
          </a:xfrm>
          <a:prstGeom prst="rect">
            <a:avLst/>
          </a:prstGeom>
        </p:spPr>
      </p:pic>
    </p:spTree>
    <p:extLst>
      <p:ext uri="{BB962C8B-B14F-4D97-AF65-F5344CB8AC3E}">
        <p14:creationId xmlns:p14="http://schemas.microsoft.com/office/powerpoint/2010/main" val="878522886"/>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55" r:id="rId10"/>
  </p:sldLayoutIdLst>
  <p:txStyles>
    <p:titleStyle>
      <a:lvl1pPr algn="l" defTabSz="457166"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292" indent="-114292" algn="l" defTabSz="457166"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874" indent="-114292" algn="l" defTabSz="457166"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457" indent="-114292" algn="l" defTabSz="457166"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040" indent="-114292" algn="l" defTabSz="457166"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623" indent="-114292" algn="l" defTabSz="457166"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206" indent="-114292" algn="l" defTabSz="457166"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788" indent="-114292" algn="l" defTabSz="457166"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372" indent="-114292" algn="l" defTabSz="457166"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2954" indent="-114292" algn="l" defTabSz="457166"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166" rtl="0" eaLnBrk="1" latinLnBrk="0" hangingPunct="1">
        <a:defRPr sz="900" kern="1200">
          <a:solidFill>
            <a:schemeClr val="tx1"/>
          </a:solidFill>
          <a:latin typeface="+mn-lt"/>
          <a:ea typeface="+mn-ea"/>
          <a:cs typeface="+mn-cs"/>
        </a:defRPr>
      </a:lvl1pPr>
      <a:lvl2pPr marL="228583" algn="l" defTabSz="457166" rtl="0" eaLnBrk="1" latinLnBrk="0" hangingPunct="1">
        <a:defRPr sz="900" kern="1200">
          <a:solidFill>
            <a:schemeClr val="tx1"/>
          </a:solidFill>
          <a:latin typeface="+mn-lt"/>
          <a:ea typeface="+mn-ea"/>
          <a:cs typeface="+mn-cs"/>
        </a:defRPr>
      </a:lvl2pPr>
      <a:lvl3pPr marL="457166" algn="l" defTabSz="457166" rtl="0" eaLnBrk="1" latinLnBrk="0" hangingPunct="1">
        <a:defRPr sz="900" kern="1200">
          <a:solidFill>
            <a:schemeClr val="tx1"/>
          </a:solidFill>
          <a:latin typeface="+mn-lt"/>
          <a:ea typeface="+mn-ea"/>
          <a:cs typeface="+mn-cs"/>
        </a:defRPr>
      </a:lvl3pPr>
      <a:lvl4pPr marL="685748" algn="l" defTabSz="457166" rtl="0" eaLnBrk="1" latinLnBrk="0" hangingPunct="1">
        <a:defRPr sz="900" kern="1200">
          <a:solidFill>
            <a:schemeClr val="tx1"/>
          </a:solidFill>
          <a:latin typeface="+mn-lt"/>
          <a:ea typeface="+mn-ea"/>
          <a:cs typeface="+mn-cs"/>
        </a:defRPr>
      </a:lvl4pPr>
      <a:lvl5pPr marL="914332" algn="l" defTabSz="457166" rtl="0" eaLnBrk="1" latinLnBrk="0" hangingPunct="1">
        <a:defRPr sz="900" kern="1200">
          <a:solidFill>
            <a:schemeClr val="tx1"/>
          </a:solidFill>
          <a:latin typeface="+mn-lt"/>
          <a:ea typeface="+mn-ea"/>
          <a:cs typeface="+mn-cs"/>
        </a:defRPr>
      </a:lvl5pPr>
      <a:lvl6pPr marL="1142914" algn="l" defTabSz="457166" rtl="0" eaLnBrk="1" latinLnBrk="0" hangingPunct="1">
        <a:defRPr sz="900" kern="1200">
          <a:solidFill>
            <a:schemeClr val="tx1"/>
          </a:solidFill>
          <a:latin typeface="+mn-lt"/>
          <a:ea typeface="+mn-ea"/>
          <a:cs typeface="+mn-cs"/>
        </a:defRPr>
      </a:lvl6pPr>
      <a:lvl7pPr marL="1371497" algn="l" defTabSz="457166" rtl="0" eaLnBrk="1" latinLnBrk="0" hangingPunct="1">
        <a:defRPr sz="900" kern="1200">
          <a:solidFill>
            <a:schemeClr val="tx1"/>
          </a:solidFill>
          <a:latin typeface="+mn-lt"/>
          <a:ea typeface="+mn-ea"/>
          <a:cs typeface="+mn-cs"/>
        </a:defRPr>
      </a:lvl7pPr>
      <a:lvl8pPr marL="1600080" algn="l" defTabSz="457166" rtl="0" eaLnBrk="1" latinLnBrk="0" hangingPunct="1">
        <a:defRPr sz="900" kern="1200">
          <a:solidFill>
            <a:schemeClr val="tx1"/>
          </a:solidFill>
          <a:latin typeface="+mn-lt"/>
          <a:ea typeface="+mn-ea"/>
          <a:cs typeface="+mn-cs"/>
        </a:defRPr>
      </a:lvl8pPr>
      <a:lvl9pPr marL="1828663" algn="l" defTabSz="457166" rtl="0" eaLnBrk="1" latinLnBrk="0" hangingPunct="1">
        <a:defRPr sz="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7">
          <p15:clr>
            <a:srgbClr val="A4A3A4"/>
          </p15:clr>
        </p15:guide>
        <p15:guide id="2" pos="506">
          <p15:clr>
            <a:srgbClr val="A4A3A4"/>
          </p15:clr>
        </p15:guide>
        <p15:guide id="3" orient="horz" pos="3793">
          <p15:clr>
            <a:srgbClr val="A4A3A4"/>
          </p15:clr>
        </p15:guide>
        <p15:guide id="4" pos="7151">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3" y="585216"/>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199" y="1591056"/>
            <a:ext cx="11022583" cy="726353"/>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p:txBody>
      </p:sp>
      <p:pic>
        <p:nvPicPr>
          <p:cNvPr id="6" name="Graphic 5">
            <a:extLst>
              <a:ext uri="{FF2B5EF4-FFF2-40B4-BE49-F238E27FC236}">
                <a16:creationId xmlns:a16="http://schemas.microsoft.com/office/drawing/2014/main" id="{C21DE6D5-FF91-85A4-E9FC-5084016E9E3B}"/>
              </a:ext>
            </a:extLst>
          </p:cNvPr>
          <p:cNvPicPr>
            <a:picLocks noChangeAspect="1"/>
          </p:cNvPicPr>
          <p:nvPr userDrawn="1"/>
        </p:nvPicPr>
        <p:blipFill>
          <a:blip r:embed="rId20">
            <a:extLst>
              <a:ext uri="{96DAC541-7B7A-43D3-8B79-37D633B846F1}">
                <asvg:svgBlip xmlns:asvg="http://schemas.microsoft.com/office/drawing/2016/SVG/main" r:embed="rId21"/>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1363844193"/>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9" r:id="rId17"/>
    <p:sldLayoutId id="2147483957" r:id="rId18"/>
  </p:sldLayoutIdLst>
  <p:transition>
    <p:fade/>
  </p:transition>
  <p:hf sldNum="0" hdr="0" dt="0"/>
  <p:txStyles>
    <p:titleStyle>
      <a:lvl1pPr algn="l" defTabSz="932742" rtl="0" eaLnBrk="1" latinLnBrk="0" hangingPunct="1">
        <a:lnSpc>
          <a:spcPct val="100000"/>
        </a:lnSpc>
        <a:spcBef>
          <a:spcPct val="0"/>
        </a:spcBef>
        <a:buNone/>
        <a:defRPr lang="en-US" sz="3600" b="0" kern="1200" cap="none" spc="0" baseline="0" dirty="0" smtClean="0">
          <a:ln w="3175">
            <a:noFill/>
          </a:ln>
          <a:solidFill>
            <a:schemeClr val="tx1"/>
          </a:solidFill>
          <a:effectLst/>
          <a:latin typeface="+mj-lt"/>
          <a:ea typeface="+mn-ea"/>
          <a:cs typeface="Segoe UI" pitchFamily="34" charset="0"/>
        </a:defRPr>
      </a:lvl1pPr>
    </p:titleStyle>
    <p:bodyStyle>
      <a:lvl1pPr marL="13716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kern="1200" spc="0" baseline="0">
          <a:solidFill>
            <a:schemeClr val="tx1"/>
          </a:solidFill>
          <a:latin typeface="+mn-lt"/>
          <a:ea typeface="+mn-ea"/>
          <a:cs typeface="Segoe UI" panose="020B0502040204020203" pitchFamily="34" charset="0"/>
        </a:defRPr>
      </a:lvl1pPr>
      <a:lvl2pPr marL="265176" marR="0" indent="-10972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5A5A5"/>
          </p15:clr>
        </p15:guide>
        <p15:guide id="2" pos="7680">
          <p15:clr>
            <a:srgbClr val="A5A5A5"/>
          </p15:clr>
        </p15:guide>
        <p15:guide id="3" pos="186">
          <p15:clr>
            <a:srgbClr val="A5A5A5"/>
          </p15:clr>
        </p15:guide>
        <p15:guide id="26" pos="7496">
          <p15:clr>
            <a:srgbClr val="A5A5A5"/>
          </p15:clr>
        </p15:guide>
        <p15:guide id="27" orient="horz">
          <p15:clr>
            <a:srgbClr val="A5A5A5"/>
          </p15:clr>
        </p15:guide>
        <p15:guide id="28" orient="horz" pos="4320">
          <p15:clr>
            <a:srgbClr val="A5A5A5"/>
          </p15:clr>
        </p15:guide>
        <p15:guide id="29" orient="horz" pos="184">
          <p15:clr>
            <a:srgbClr val="A5A5A5"/>
          </p15:clr>
        </p15:guide>
        <p15:guide id="40" orient="horz" pos="4134">
          <p15:clr>
            <a:srgbClr val="A5A5A5"/>
          </p15:clr>
        </p15:guide>
        <p15:guide id="42" pos="365">
          <p15:clr>
            <a:srgbClr val="C35EA4"/>
          </p15:clr>
        </p15:guide>
        <p15:guide id="43" orient="horz" pos="367">
          <p15:clr>
            <a:srgbClr val="C35EA4"/>
          </p15:clr>
        </p15:guide>
        <p15:guide id="44" orient="horz" pos="3953">
          <p15:clr>
            <a:srgbClr val="C35EA4"/>
          </p15:clr>
        </p15:guide>
        <p15:guide id="45" pos="7307">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linkedin.com/in/yiliu-fullstack-developer/" TargetMode="External"/><Relationship Id="rId5" Type="http://schemas.openxmlformats.org/officeDocument/2006/relationships/hyperlink" Target="https://www.linkedin.com/in/harshasridharan/" TargetMode="External"/><Relationship Id="rId4" Type="http://schemas.openxmlformats.org/officeDocument/2006/relationships/image" Target="../media/image4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 Id="rId9" Type="http://schemas.openxmlformats.org/officeDocument/2006/relationships/image" Target="../media/image48.png"/></Relationships>
</file>

<file path=ppt/slides/_rels/slide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26.xml"/><Relationship Id="rId5" Type="http://schemas.openxmlformats.org/officeDocument/2006/relationships/image" Target="../media/image53.png"/><Relationship Id="rId4" Type="http://schemas.openxmlformats.org/officeDocument/2006/relationships/image" Target="../media/image5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6.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hyperlink" Target="https://github.com/microsoft/fluentui" TargetMode="External"/><Relationship Id="rId2" Type="http://schemas.openxmlformats.org/officeDocument/2006/relationships/notesSlide" Target="../notesSlides/notesSlide16.xml"/><Relationship Id="rId1" Type="http://schemas.openxmlformats.org/officeDocument/2006/relationships/slideLayout" Target="../slideLayouts/slideLayout26.xml"/><Relationship Id="rId4" Type="http://schemas.openxmlformats.org/officeDocument/2006/relationships/image" Target="../media/image75.png"/></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7.png"/><Relationship Id="rId7" Type="http://schemas.openxmlformats.org/officeDocument/2006/relationships/diagramColors" Target="../diagrams/colors2.xml"/><Relationship Id="rId2" Type="http://schemas.openxmlformats.org/officeDocument/2006/relationships/notesSlide" Target="../notesSlides/notesSlide18.xml"/><Relationship Id="rId1" Type="http://schemas.openxmlformats.org/officeDocument/2006/relationships/slideLayout" Target="../slideLayouts/slideLayout2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4.xml.rels><?xml version="1.0" encoding="UTF-8" standalone="yes"?>
<Relationships xmlns="http://schemas.openxmlformats.org/package/2006/relationships"><Relationship Id="rId3" Type="http://schemas.microsoft.com/office/2018/10/relationships/comments" Target="../comments/modernComment_7FFFFFF6_5AB358DD.xm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hyperlink" Target="https://learn.microsoft.com/en-us/viva/feature-access-management"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2.jpeg"/><Relationship Id="rId7" Type="http://schemas.openxmlformats.org/officeDocument/2006/relationships/image" Target="../media/image86.jpeg"/><Relationship Id="rId2" Type="http://schemas.openxmlformats.org/officeDocument/2006/relationships/notesSlide" Target="../notesSlides/notesSlide21.xml"/><Relationship Id="rId1" Type="http://schemas.openxmlformats.org/officeDocument/2006/relationships/slideLayout" Target="../slideLayouts/slideLayout20.xml"/><Relationship Id="rId6" Type="http://schemas.openxmlformats.org/officeDocument/2006/relationships/image" Target="../media/image85.jpeg"/><Relationship Id="rId11" Type="http://schemas.openxmlformats.org/officeDocument/2006/relationships/image" Target="../media/image90.jpeg"/><Relationship Id="rId5" Type="http://schemas.openxmlformats.org/officeDocument/2006/relationships/image" Target="../media/image84.png"/><Relationship Id="rId10" Type="http://schemas.openxmlformats.org/officeDocument/2006/relationships/image" Target="../media/image89.jpeg"/><Relationship Id="rId4" Type="http://schemas.openxmlformats.org/officeDocument/2006/relationships/image" Target="../media/image83.png"/><Relationship Id="rId9" Type="http://schemas.openxmlformats.org/officeDocument/2006/relationships/image" Target="../media/image88.jpeg"/></Relationships>
</file>

<file path=ppt/slides/_rels/slide2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2.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B1672-A2B5-E470-F62C-2D9C5A6DB95A}"/>
              </a:ext>
            </a:extLst>
          </p:cNvPr>
          <p:cNvSpPr>
            <a:spLocks noGrp="1"/>
          </p:cNvSpPr>
          <p:nvPr>
            <p:ph type="title"/>
          </p:nvPr>
        </p:nvSpPr>
        <p:spPr>
          <a:xfrm>
            <a:off x="584200" y="3155896"/>
            <a:ext cx="10430164" cy="830997"/>
          </a:xfrm>
        </p:spPr>
        <p:txBody>
          <a:bodyPr/>
          <a:lstStyle/>
          <a:p>
            <a:r>
              <a:rPr lang="en-US" sz="6000"/>
              <a:t>Engineering People Skills</a:t>
            </a:r>
            <a:endParaRPr lang="en-US" sz="6000" b="1">
              <a:latin typeface="+mn-lt"/>
            </a:endParaRPr>
          </a:p>
        </p:txBody>
      </p:sp>
      <p:sp>
        <p:nvSpPr>
          <p:cNvPr id="3" name="Title 1">
            <a:extLst>
              <a:ext uri="{FF2B5EF4-FFF2-40B4-BE49-F238E27FC236}">
                <a16:creationId xmlns:a16="http://schemas.microsoft.com/office/drawing/2014/main" id="{DE5FA544-414C-B6AE-03FF-CBFD4AB12269}"/>
              </a:ext>
            </a:extLst>
          </p:cNvPr>
          <p:cNvSpPr txBox="1">
            <a:spLocks/>
          </p:cNvSpPr>
          <p:nvPr/>
        </p:nvSpPr>
        <p:spPr>
          <a:xfrm>
            <a:off x="584200" y="4214122"/>
            <a:ext cx="1666631" cy="221599"/>
          </a:xfrm>
          <a:prstGeom prst="rect">
            <a:avLst/>
          </a:prstGeom>
          <a:noFill/>
        </p:spPr>
        <p:txBody>
          <a:bodyPr vert="horz" wrap="square" lIns="0" tIns="0" rIns="0" bIns="0" rtlCol="0" anchor="b" anchorCtr="0">
            <a:spAutoFit/>
          </a:bodyPr>
          <a:lstStyle>
            <a:lvl1pPr algn="l" defTabSz="914400" rtl="0" eaLnBrk="1" latinLnBrk="0" hangingPunct="1">
              <a:lnSpc>
                <a:spcPct val="90000"/>
              </a:lnSpc>
              <a:spcBef>
                <a:spcPct val="0"/>
              </a:spcBef>
              <a:buNone/>
              <a:defRPr sz="4400" kern="1200" spc="-50" baseline="0">
                <a:gradFill>
                  <a:gsLst>
                    <a:gs pos="50000">
                      <a:srgbClr val="8661C5"/>
                    </a:gs>
                    <a:gs pos="0">
                      <a:srgbClr val="3E76D4"/>
                    </a:gs>
                    <a:gs pos="100000">
                      <a:srgbClr val="C73ECC"/>
                    </a:gs>
                  </a:gsLst>
                  <a:lin ang="2700000" scaled="1"/>
                </a:gradFill>
                <a:latin typeface="+mj-lt"/>
                <a:ea typeface="+mj-ea"/>
                <a:cs typeface="Segoe UI" panose="020B0502040204020203" pitchFamily="34" charset="0"/>
              </a:defRPr>
            </a:lvl1pPr>
          </a:lstStyle>
          <a:p>
            <a:r>
              <a:rPr lang="en-US" sz="1600">
                <a:solidFill>
                  <a:schemeClr val="tx1"/>
                </a:solidFill>
              </a:rPr>
              <a:t>Sept 2025</a:t>
            </a:r>
          </a:p>
        </p:txBody>
      </p:sp>
    </p:spTree>
    <p:extLst>
      <p:ext uri="{BB962C8B-B14F-4D97-AF65-F5344CB8AC3E}">
        <p14:creationId xmlns:p14="http://schemas.microsoft.com/office/powerpoint/2010/main" val="137199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53996-9578-53DC-8281-BAFDC2190D96}"/>
            </a:ext>
          </a:extLst>
        </p:cNvPr>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2D806D40-8678-1200-430A-631A570E0844}"/>
              </a:ext>
            </a:extLst>
          </p:cNvPr>
          <p:cNvCxnSpPr>
            <a:cxnSpLocks/>
          </p:cNvCxnSpPr>
          <p:nvPr/>
        </p:nvCxnSpPr>
        <p:spPr>
          <a:xfrm>
            <a:off x="6324601" y="2048718"/>
            <a:ext cx="0" cy="4351884"/>
          </a:xfrm>
          <a:prstGeom prst="line">
            <a:avLst/>
          </a:prstGeom>
          <a:ln w="12700">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5FDED9FB-9B1D-EC0F-47E2-1382A57FBF3D}"/>
              </a:ext>
            </a:extLst>
          </p:cNvPr>
          <p:cNvSpPr/>
          <p:nvPr/>
        </p:nvSpPr>
        <p:spPr bwMode="auto">
          <a:xfrm>
            <a:off x="819123" y="1929449"/>
            <a:ext cx="4965450" cy="3873943"/>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2800" b="1" i="0" u="none" strike="noStrike" kern="1200" cap="none" spc="0" normalizeH="0" baseline="0" noProof="0" dirty="0">
                <a:ln w="3175">
                  <a:noFill/>
                </a:ln>
                <a:solidFill>
                  <a:prstClr val="black"/>
                </a:solidFill>
                <a:effectLst/>
                <a:uLnTx/>
                <a:uFillTx/>
                <a:latin typeface="Segoe Sans Display Semibold"/>
                <a:ea typeface="+mn-ea"/>
                <a:cs typeface="Segoe UI Semibold"/>
              </a:rPr>
              <a:t>Harsha Sridharan </a:t>
            </a:r>
          </a:p>
          <a:p>
            <a:pPr defTabSz="932742">
              <a:spcAft>
                <a:spcPts val="1200"/>
              </a:spcAft>
              <a:defRPr/>
            </a:pPr>
            <a:r>
              <a:rPr lang="en-US" sz="1400" b="1" dirty="0">
                <a:ln w="3175">
                  <a:noFill/>
                </a:ln>
                <a:solidFill>
                  <a:prstClr val="black"/>
                </a:solidFill>
                <a:latin typeface="Segoe Sans Display Semibold"/>
                <a:cs typeface="Segoe UI Semibold"/>
              </a:rPr>
              <a:t> Sr. Software Engineer</a:t>
            </a:r>
          </a:p>
          <a:p>
            <a:pPr marL="0" marR="0" lvl="0" indent="0" algn="l" defTabSz="932742" rtl="0" eaLnBrk="1" fontAlgn="auto" latinLnBrk="0" hangingPunct="1">
              <a:lnSpc>
                <a:spcPct val="100000"/>
              </a:lnSpc>
              <a:spcBef>
                <a:spcPts val="0"/>
              </a:spcBef>
              <a:spcAft>
                <a:spcPts val="1200"/>
              </a:spcAft>
              <a:buClrTx/>
              <a:buSzTx/>
              <a:buFontTx/>
              <a:buNone/>
              <a:tabLst/>
              <a:defRPr/>
            </a:pPr>
            <a:endParaRPr kumimoji="0" lang="en-US" sz="1400" b="1" i="0" u="none" strike="noStrike" kern="1200" cap="none" spc="0" normalizeH="0" baseline="0" noProof="0" dirty="0">
              <a:ln w="3175">
                <a:noFill/>
              </a:ln>
              <a:solidFill>
                <a:prstClr val="black"/>
              </a:solidFill>
              <a:effectLst/>
              <a:uLnTx/>
              <a:uFillTx/>
              <a:latin typeface="Segoe Sans Display Semibold"/>
              <a:ea typeface="+mn-ea"/>
              <a:cs typeface="Segoe UI Semibold"/>
            </a:endParaRPr>
          </a:p>
          <a:p>
            <a:pPr marL="0" marR="0" lvl="0" indent="0" algn="l" defTabSz="932742" rtl="0" eaLnBrk="1" fontAlgn="auto" latinLnBrk="0" hangingPunct="1">
              <a:lnSpc>
                <a:spcPct val="100000"/>
              </a:lnSpc>
              <a:spcBef>
                <a:spcPts val="0"/>
              </a:spcBef>
              <a:spcAft>
                <a:spcPts val="1200"/>
              </a:spcAft>
              <a:buClrTx/>
              <a:buSzTx/>
              <a:buFontTx/>
              <a:buNone/>
              <a:tabLst/>
              <a:defRPr/>
            </a:pPr>
            <a:endParaRPr lang="en-US" sz="2800" b="1" dirty="0">
              <a:ln w="3175">
                <a:noFill/>
              </a:ln>
              <a:solidFill>
                <a:prstClr val="black"/>
              </a:solidFill>
              <a:latin typeface="Segoe Sans Display Semibold"/>
              <a:cs typeface="Segoe UI Semibold"/>
            </a:endParaRPr>
          </a:p>
          <a:p>
            <a:pPr marL="0" marR="0" lvl="0" indent="0" algn="l" defTabSz="932742" rtl="0" eaLnBrk="1" fontAlgn="auto" latinLnBrk="0" hangingPunct="1">
              <a:lnSpc>
                <a:spcPct val="100000"/>
              </a:lnSpc>
              <a:spcBef>
                <a:spcPts val="0"/>
              </a:spcBef>
              <a:spcAft>
                <a:spcPts val="1200"/>
              </a:spcAft>
              <a:buClrTx/>
              <a:buSzTx/>
              <a:buFontTx/>
              <a:buNone/>
              <a:tabLst/>
              <a:defRPr/>
            </a:pPr>
            <a:endParaRPr kumimoji="0" lang="en-US" sz="2800" b="1" i="0" u="none" strike="noStrike" kern="1200" cap="none" spc="0" normalizeH="0" baseline="0" noProof="0" dirty="0">
              <a:ln w="3175">
                <a:noFill/>
              </a:ln>
              <a:solidFill>
                <a:prstClr val="black"/>
              </a:solidFill>
              <a:effectLst/>
              <a:uLnTx/>
              <a:uFillTx/>
              <a:latin typeface="Segoe Sans Display Semibold"/>
              <a:ea typeface="+mn-ea"/>
              <a:cs typeface="Segoe UI Semibold"/>
            </a:endParaRPr>
          </a:p>
        </p:txBody>
      </p:sp>
      <p:sp>
        <p:nvSpPr>
          <p:cNvPr id="2" name="Rectangle: Rounded Corners 1">
            <a:extLst>
              <a:ext uri="{FF2B5EF4-FFF2-40B4-BE49-F238E27FC236}">
                <a16:creationId xmlns:a16="http://schemas.microsoft.com/office/drawing/2014/main" id="{E8DCA6D2-EA69-EFB9-8FDD-C2FC8FF6D1CD}"/>
              </a:ext>
            </a:extLst>
          </p:cNvPr>
          <p:cNvSpPr/>
          <p:nvPr/>
        </p:nvSpPr>
        <p:spPr bwMode="auto">
          <a:xfrm>
            <a:off x="6977462" y="1927055"/>
            <a:ext cx="4391937" cy="3666308"/>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2800" b="1" i="0" u="none" strike="noStrike" kern="1200" cap="none" spc="0" normalizeH="0" baseline="0" noProof="0">
                <a:ln w="3175">
                  <a:noFill/>
                </a:ln>
                <a:solidFill>
                  <a:prstClr val="black"/>
                </a:solidFill>
                <a:effectLst/>
                <a:uLnTx/>
                <a:uFillTx/>
                <a:latin typeface="Segoe Sans Display Semibold"/>
                <a:ea typeface="+mn-ea"/>
                <a:cs typeface="Segoe UI Semibold"/>
              </a:rPr>
              <a:t>Yi Liu</a:t>
            </a:r>
            <a:endParaRPr lang="en-US" sz="2800" b="1">
              <a:ln w="3175">
                <a:noFill/>
              </a:ln>
              <a:solidFill>
                <a:prstClr val="black"/>
              </a:solidFill>
              <a:latin typeface="Segoe Sans Display Semibold"/>
              <a:cs typeface="Segoe UI Semibold"/>
            </a:endParaRPr>
          </a:p>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a:ln w="3175">
                  <a:noFill/>
                </a:ln>
                <a:solidFill>
                  <a:prstClr val="black"/>
                </a:solidFill>
                <a:effectLst/>
                <a:uLnTx/>
                <a:uFillTx/>
                <a:latin typeface="Segoe Sans Display Semibold"/>
                <a:ea typeface="+mn-ea"/>
                <a:cs typeface="Segoe UI Semibold"/>
              </a:rPr>
              <a:t>Software Engineer II</a:t>
            </a:r>
          </a:p>
          <a:p>
            <a:pPr defTabSz="932742">
              <a:spcAft>
                <a:spcPts val="1200"/>
              </a:spcAft>
              <a:defRPr/>
            </a:pPr>
            <a:endParaRPr lang="en-US" sz="2800" b="1">
              <a:ln w="3175">
                <a:noFill/>
              </a:ln>
              <a:solidFill>
                <a:prstClr val="black"/>
              </a:solidFill>
              <a:latin typeface="Segoe Sans Display Semibold"/>
              <a:cs typeface="Segoe UI Semibold"/>
            </a:endParaRPr>
          </a:p>
        </p:txBody>
      </p:sp>
      <p:sp>
        <p:nvSpPr>
          <p:cNvPr id="3" name="Title 2">
            <a:extLst>
              <a:ext uri="{FF2B5EF4-FFF2-40B4-BE49-F238E27FC236}">
                <a16:creationId xmlns:a16="http://schemas.microsoft.com/office/drawing/2014/main" id="{2856C902-D699-EC4B-0BF9-1D639047DE19}"/>
              </a:ext>
            </a:extLst>
          </p:cNvPr>
          <p:cNvSpPr>
            <a:spLocks noGrp="1"/>
          </p:cNvSpPr>
          <p:nvPr>
            <p:ph type="title"/>
          </p:nvPr>
        </p:nvSpPr>
        <p:spPr>
          <a:xfrm>
            <a:off x="495300" y="376688"/>
            <a:ext cx="11201400" cy="889405"/>
          </a:xfrm>
        </p:spPr>
        <p:txBody>
          <a:bodyPr/>
          <a:lstStyle/>
          <a:p>
            <a:pPr algn="ctr">
              <a:defRPr/>
            </a:pPr>
            <a:r>
              <a:rPr lang="en-US" sz="3600" spc="-50">
                <a:gradFill>
                  <a:gsLst>
                    <a:gs pos="50000">
                      <a:srgbClr val="8661C5"/>
                    </a:gs>
                    <a:gs pos="0">
                      <a:srgbClr val="3E76D4"/>
                    </a:gs>
                    <a:gs pos="100000">
                      <a:srgbClr val="C73ECC"/>
                    </a:gs>
                  </a:gsLst>
                  <a:lin ang="2700000" scaled="1"/>
                </a:gradFill>
                <a:cs typeface="Segoe UI" panose="020B0502040204020203" pitchFamily="34" charset="0"/>
              </a:rPr>
              <a:t>Speaker</a:t>
            </a:r>
          </a:p>
        </p:txBody>
      </p:sp>
      <p:pic>
        <p:nvPicPr>
          <p:cNvPr id="5" name="Picture 4" descr="A close-up of a person smiling&#10;&#10;AI-generated content may be incorrect.">
            <a:extLst>
              <a:ext uri="{FF2B5EF4-FFF2-40B4-BE49-F238E27FC236}">
                <a16:creationId xmlns:a16="http://schemas.microsoft.com/office/drawing/2014/main" id="{C4941246-99BF-8B1E-A286-954DC81C7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076" y="3080056"/>
            <a:ext cx="1612790" cy="1945975"/>
          </a:xfrm>
          <a:prstGeom prst="rect">
            <a:avLst/>
          </a:prstGeom>
        </p:spPr>
      </p:pic>
      <p:sp>
        <p:nvSpPr>
          <p:cNvPr id="7" name="TextBox 6">
            <a:extLst>
              <a:ext uri="{FF2B5EF4-FFF2-40B4-BE49-F238E27FC236}">
                <a16:creationId xmlns:a16="http://schemas.microsoft.com/office/drawing/2014/main" id="{045C5A22-9060-F6E3-34BD-D1A800BD51B5}"/>
              </a:ext>
            </a:extLst>
          </p:cNvPr>
          <p:cNvSpPr txBox="1"/>
          <p:nvPr/>
        </p:nvSpPr>
        <p:spPr>
          <a:xfrm>
            <a:off x="2941983" y="2910708"/>
            <a:ext cx="2698473" cy="2292935"/>
          </a:xfrm>
          <a:prstGeom prst="rect">
            <a:avLst/>
          </a:prstGeom>
          <a:noFill/>
        </p:spPr>
        <p:txBody>
          <a:bodyPr wrap="square" rtlCol="0">
            <a:spAutoFit/>
          </a:bodyPr>
          <a:lstStyle/>
          <a:p>
            <a:pPr marL="171450" indent="-171450">
              <a:buFont typeface="Arial" panose="020B0604020202020204" pitchFamily="34" charset="0"/>
              <a:buChar char="•"/>
            </a:pPr>
            <a:r>
              <a:rPr lang="en-US" sz="1100" b="1" dirty="0"/>
              <a:t>4.5 Years @ Microsoft</a:t>
            </a:r>
            <a:r>
              <a:rPr lang="en-US" sz="1100" dirty="0"/>
              <a:t> – People Skills Engineering </a:t>
            </a:r>
          </a:p>
          <a:p>
            <a:pPr marL="171450" indent="-171450">
              <a:buFont typeface="Arial" panose="020B0604020202020204" pitchFamily="34" charset="0"/>
              <a:buChar char="•"/>
            </a:pPr>
            <a:r>
              <a:rPr lang="en-US" sz="1100" b="1" dirty="0"/>
              <a:t>Masters in Computer Applications</a:t>
            </a:r>
            <a:r>
              <a:rPr lang="en-US" sz="1100" dirty="0"/>
              <a:t> – India.</a:t>
            </a:r>
          </a:p>
          <a:p>
            <a:pPr marL="171450" indent="-171450">
              <a:buFont typeface="Arial" panose="020B0604020202020204" pitchFamily="34" charset="0"/>
              <a:buChar char="•"/>
            </a:pPr>
            <a:r>
              <a:rPr lang="en-US" sz="1100" dirty="0"/>
              <a:t>Expertise in </a:t>
            </a:r>
            <a:r>
              <a:rPr lang="en-US" sz="1100" b="1" dirty="0"/>
              <a:t>backend adaptability</a:t>
            </a:r>
            <a:r>
              <a:rPr lang="en-US" sz="1100" dirty="0"/>
              <a:t>, </a:t>
            </a:r>
            <a:r>
              <a:rPr lang="en-US" sz="1100" b="1" dirty="0"/>
              <a:t>performance tuning</a:t>
            </a:r>
            <a:r>
              <a:rPr lang="en-US" sz="1100" dirty="0"/>
              <a:t>, and </a:t>
            </a:r>
            <a:r>
              <a:rPr lang="en-US" sz="1100" b="1" dirty="0"/>
              <a:t>cross-functional delivery.</a:t>
            </a:r>
            <a:endParaRPr lang="en-US" sz="1100" dirty="0"/>
          </a:p>
          <a:p>
            <a:pPr marL="171450" indent="-171450">
              <a:buFont typeface="Arial" panose="020B0604020202020204" pitchFamily="34" charset="0"/>
              <a:buChar char="•"/>
            </a:pPr>
            <a:r>
              <a:rPr lang="en-US" sz="1100" dirty="0"/>
              <a:t>Active in Microsoft </a:t>
            </a:r>
            <a:r>
              <a:rPr lang="en-US" sz="1100" b="1" dirty="0"/>
              <a:t>ERGs</a:t>
            </a:r>
            <a:r>
              <a:rPr lang="en-US" sz="1100" dirty="0"/>
              <a:t> &amp; </a:t>
            </a:r>
            <a:r>
              <a:rPr lang="en-US" sz="1100" b="1" dirty="0"/>
              <a:t>D&amp;I initiatives</a:t>
            </a:r>
          </a:p>
          <a:p>
            <a:pPr marL="171450" indent="-171450">
              <a:buFont typeface="Arial" panose="020B0604020202020204" pitchFamily="34" charset="0"/>
              <a:buChar char="•"/>
            </a:pPr>
            <a:r>
              <a:rPr lang="en-US" sz="1100" dirty="0"/>
              <a:t>Passionate about </a:t>
            </a:r>
            <a:r>
              <a:rPr lang="en-US" sz="1100" b="1" dirty="0"/>
              <a:t>mentorship</a:t>
            </a:r>
            <a:r>
              <a:rPr lang="en-US" sz="1100" dirty="0"/>
              <a:t> and </a:t>
            </a:r>
            <a:r>
              <a:rPr lang="en-US" sz="1100" b="1" dirty="0"/>
              <a:t>early-career talent development</a:t>
            </a:r>
            <a:r>
              <a:rPr lang="en-US" sz="1100" dirty="0"/>
              <a:t> </a:t>
            </a:r>
          </a:p>
          <a:p>
            <a:pPr marL="171450" indent="-171450">
              <a:buFont typeface="Arial" panose="020B0604020202020204" pitchFamily="34" charset="0"/>
              <a:buChar char="•"/>
            </a:pPr>
            <a:r>
              <a:rPr lang="en-US" sz="1100" dirty="0"/>
              <a:t>Enjoys outdoors, tech blogging, and speaking at conferences.</a:t>
            </a:r>
          </a:p>
        </p:txBody>
      </p:sp>
      <p:pic>
        <p:nvPicPr>
          <p:cNvPr id="6" name="Picture 5" descr="A person sitting in a chair holding a phone&#10;&#10;AI-generated content may be incorrect.">
            <a:extLst>
              <a:ext uri="{FF2B5EF4-FFF2-40B4-BE49-F238E27FC236}">
                <a16:creationId xmlns:a16="http://schemas.microsoft.com/office/drawing/2014/main" id="{37814F2F-F9F9-217C-62EA-66036B407310}"/>
              </a:ext>
            </a:extLst>
          </p:cNvPr>
          <p:cNvPicPr>
            <a:picLocks noChangeAspect="1"/>
          </p:cNvPicPr>
          <p:nvPr/>
        </p:nvPicPr>
        <p:blipFill>
          <a:blip r:embed="rId4"/>
          <a:stretch>
            <a:fillRect/>
          </a:stretch>
        </p:blipFill>
        <p:spPr>
          <a:xfrm>
            <a:off x="7236758" y="3168133"/>
            <a:ext cx="1676400" cy="1659899"/>
          </a:xfrm>
          <a:prstGeom prst="rect">
            <a:avLst/>
          </a:prstGeom>
        </p:spPr>
      </p:pic>
      <p:sp>
        <p:nvSpPr>
          <p:cNvPr id="4" name="TextBox 3">
            <a:extLst>
              <a:ext uri="{FF2B5EF4-FFF2-40B4-BE49-F238E27FC236}">
                <a16:creationId xmlns:a16="http://schemas.microsoft.com/office/drawing/2014/main" id="{11917844-25DE-C349-5DEB-C35C992429DD}"/>
              </a:ext>
            </a:extLst>
          </p:cNvPr>
          <p:cNvSpPr txBox="1"/>
          <p:nvPr/>
        </p:nvSpPr>
        <p:spPr>
          <a:xfrm>
            <a:off x="9051366" y="2908915"/>
            <a:ext cx="2109362" cy="2631490"/>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1100" b="1"/>
              <a:t>3.5 Years @ Microsoft</a:t>
            </a:r>
            <a:r>
              <a:rPr lang="en-US" sz="1100"/>
              <a:t> – People Skills Engineering </a:t>
            </a:r>
          </a:p>
          <a:p>
            <a:pPr marL="171450" indent="-171450">
              <a:buFont typeface="Arial" panose="020B0604020202020204" pitchFamily="34" charset="0"/>
              <a:buChar char="•"/>
            </a:pPr>
            <a:r>
              <a:rPr lang="en-US" sz="1100" b="1"/>
              <a:t>Masters in System Science</a:t>
            </a:r>
            <a:r>
              <a:rPr lang="en-US" sz="1100"/>
              <a:t> – Canada.</a:t>
            </a:r>
            <a:endParaRPr lang="en-US" sz="1100">
              <a:cs typeface="Segoe UI"/>
            </a:endParaRPr>
          </a:p>
          <a:p>
            <a:pPr marL="171450" indent="-171450">
              <a:buFont typeface="Arial" panose="020B0604020202020204" pitchFamily="34" charset="0"/>
              <a:buChar char="•"/>
            </a:pPr>
            <a:r>
              <a:rPr lang="en-US" sz="1100">
                <a:latin typeface="Segoe UI"/>
                <a:cs typeface="Segoe UI"/>
              </a:rPr>
              <a:t>Expertise in building </a:t>
            </a:r>
            <a:r>
              <a:rPr lang="en-US" sz="1100" b="1">
                <a:latin typeface="Segoe UI"/>
                <a:cs typeface="Segoe UI"/>
              </a:rPr>
              <a:t>scalable, user-centric applications</a:t>
            </a:r>
            <a:r>
              <a:rPr lang="en-US" sz="1100">
                <a:latin typeface="Segoe UI"/>
                <a:cs typeface="Segoe UI"/>
              </a:rPr>
              <a:t> with modern frameworks and cloud </a:t>
            </a:r>
            <a:r>
              <a:rPr lang="en-US" sz="1100">
                <a:ea typeface="+mn-lt"/>
                <a:cs typeface="+mn-lt"/>
              </a:rPr>
              <a:t>technologies.</a:t>
            </a:r>
          </a:p>
          <a:p>
            <a:pPr marL="171450" indent="-171450">
              <a:buFont typeface="Arial" panose="020B0604020202020204" pitchFamily="34" charset="0"/>
              <a:buChar char="•"/>
            </a:pPr>
            <a:r>
              <a:rPr lang="en-US" sz="1100">
                <a:ea typeface="+mn-lt"/>
                <a:cs typeface="+mn-lt"/>
              </a:rPr>
              <a:t>Passionate about designing </a:t>
            </a:r>
            <a:r>
              <a:rPr lang="en-US" sz="1100" b="1">
                <a:ea typeface="+mn-lt"/>
                <a:cs typeface="+mn-lt"/>
              </a:rPr>
              <a:t>AI solutions</a:t>
            </a:r>
            <a:r>
              <a:rPr lang="en-US" sz="1100">
                <a:ea typeface="+mn-lt"/>
                <a:cs typeface="+mn-lt"/>
              </a:rPr>
              <a:t> that enhance </a:t>
            </a:r>
            <a:r>
              <a:rPr lang="en-US" sz="1100" b="1">
                <a:ea typeface="+mn-lt"/>
                <a:cs typeface="+mn-lt"/>
              </a:rPr>
              <a:t>productivity</a:t>
            </a:r>
            <a:r>
              <a:rPr lang="en-US" sz="1100">
                <a:ea typeface="+mn-lt"/>
                <a:cs typeface="+mn-lt"/>
              </a:rPr>
              <a:t> and empower users through </a:t>
            </a:r>
            <a:r>
              <a:rPr lang="en-US" sz="1100" b="1">
                <a:ea typeface="+mn-lt"/>
                <a:cs typeface="+mn-lt"/>
              </a:rPr>
              <a:t>intelligent automation</a:t>
            </a:r>
            <a:r>
              <a:rPr lang="en-US" sz="1100">
                <a:ea typeface="+mn-lt"/>
                <a:cs typeface="+mn-lt"/>
              </a:rPr>
              <a:t>.</a:t>
            </a:r>
          </a:p>
          <a:p>
            <a:pPr marL="171450" indent="-171450">
              <a:buFont typeface="Arial" panose="020B0604020202020204" pitchFamily="34" charset="0"/>
              <a:buChar char="•"/>
            </a:pPr>
            <a:endParaRPr lang="en-US" sz="1100">
              <a:cs typeface="Segoe UI"/>
            </a:endParaRPr>
          </a:p>
        </p:txBody>
      </p:sp>
      <p:sp>
        <p:nvSpPr>
          <p:cNvPr id="9" name="TextBox 8">
            <a:extLst>
              <a:ext uri="{FF2B5EF4-FFF2-40B4-BE49-F238E27FC236}">
                <a16:creationId xmlns:a16="http://schemas.microsoft.com/office/drawing/2014/main" id="{7CA84A80-F0A6-A9BF-9543-5A4161AF21A1}"/>
              </a:ext>
            </a:extLst>
          </p:cNvPr>
          <p:cNvSpPr txBox="1"/>
          <p:nvPr/>
        </p:nvSpPr>
        <p:spPr>
          <a:xfrm>
            <a:off x="1185076" y="5113656"/>
            <a:ext cx="1082636" cy="369332"/>
          </a:xfrm>
          <a:prstGeom prst="rect">
            <a:avLst/>
          </a:prstGeom>
          <a:noFill/>
        </p:spPr>
        <p:txBody>
          <a:bodyPr wrap="square">
            <a:spAutoFit/>
          </a:bodyPr>
          <a:lstStyle/>
          <a:p>
            <a:pPr lvl="0" defTabSz="932742">
              <a:spcAft>
                <a:spcPts val="1200"/>
              </a:spcAft>
              <a:defRPr/>
            </a:pPr>
            <a:r>
              <a:rPr kumimoji="0" lang="en-US" b="1" i="0" u="none" strike="noStrike" kern="1200" cap="none" spc="0" normalizeH="0" baseline="0" noProof="0" dirty="0">
                <a:ln w="3175">
                  <a:noFill/>
                </a:ln>
                <a:effectLst/>
                <a:uLnTx/>
                <a:uFillTx/>
                <a:latin typeface="Segoe Sans Display Semibold"/>
                <a:ea typeface="+mn-ea"/>
                <a:cs typeface="Segoe UI Semibold"/>
                <a:hlinkClick r:id="rId5">
                  <a:extLst>
                    <a:ext uri="{A12FA001-AC4F-418D-AE19-62706E023703}">
                      <ahyp:hlinkClr xmlns:ahyp="http://schemas.microsoft.com/office/drawing/2018/hyperlinkcolor" val="tx"/>
                    </a:ext>
                  </a:extLst>
                </a:hlinkClick>
              </a:rPr>
              <a:t>LinkedIn</a:t>
            </a:r>
            <a:endParaRPr kumimoji="0" lang="en-US" sz="1800" b="1" i="0" u="none" strike="noStrike" kern="1200" cap="none" spc="0" normalizeH="0" baseline="0" noProof="0" dirty="0">
              <a:ln w="3175">
                <a:noFill/>
              </a:ln>
              <a:effectLst/>
              <a:uLnTx/>
              <a:uFillTx/>
              <a:latin typeface="Segoe Sans Display Semibold"/>
              <a:ea typeface="+mn-ea"/>
              <a:cs typeface="Segoe UI Semibold"/>
            </a:endParaRPr>
          </a:p>
        </p:txBody>
      </p:sp>
      <p:sp>
        <p:nvSpPr>
          <p:cNvPr id="10" name="TextBox 9">
            <a:extLst>
              <a:ext uri="{FF2B5EF4-FFF2-40B4-BE49-F238E27FC236}">
                <a16:creationId xmlns:a16="http://schemas.microsoft.com/office/drawing/2014/main" id="{E23275FC-164C-7C0C-9674-F449B7D53E03}"/>
              </a:ext>
            </a:extLst>
          </p:cNvPr>
          <p:cNvSpPr txBox="1"/>
          <p:nvPr/>
        </p:nvSpPr>
        <p:spPr>
          <a:xfrm>
            <a:off x="7236758" y="4938578"/>
            <a:ext cx="1346411" cy="369332"/>
          </a:xfrm>
          <a:prstGeom prst="rect">
            <a:avLst/>
          </a:prstGeom>
          <a:noFill/>
        </p:spPr>
        <p:txBody>
          <a:bodyPr wrap="square">
            <a:spAutoFit/>
          </a:bodyPr>
          <a:lstStyle/>
          <a:p>
            <a:pPr lvl="0" defTabSz="932742">
              <a:spcAft>
                <a:spcPts val="1200"/>
              </a:spcAft>
              <a:defRPr/>
            </a:pPr>
            <a:r>
              <a:rPr kumimoji="0" lang="en-US" b="1" i="0" u="none" strike="noStrike" kern="1200" cap="none" spc="0" normalizeH="0" baseline="0" noProof="0" dirty="0">
                <a:ln w="3175">
                  <a:noFill/>
                </a:ln>
                <a:effectLst/>
                <a:uLnTx/>
                <a:uFillTx/>
                <a:latin typeface="Segoe Sans Display Semibold"/>
                <a:ea typeface="+mn-ea"/>
                <a:cs typeface="Segoe UI Semibold"/>
                <a:hlinkClick r:id="rId6">
                  <a:extLst>
                    <a:ext uri="{A12FA001-AC4F-418D-AE19-62706E023703}">
                      <ahyp:hlinkClr xmlns:ahyp="http://schemas.microsoft.com/office/drawing/2018/hyperlinkcolor" val="tx"/>
                    </a:ext>
                  </a:extLst>
                </a:hlinkClick>
              </a:rPr>
              <a:t>LinkedIn</a:t>
            </a:r>
            <a:endParaRPr kumimoji="0" lang="en-US" sz="1800" b="1" i="0" u="none" strike="noStrike" kern="1200" cap="none" spc="0" normalizeH="0" baseline="0" noProof="0" dirty="0">
              <a:ln w="3175">
                <a:noFill/>
              </a:ln>
              <a:effectLst/>
              <a:uLnTx/>
              <a:uFillTx/>
              <a:latin typeface="Segoe Sans Display Semibold"/>
              <a:ea typeface="+mn-ea"/>
              <a:cs typeface="Segoe UI Semibold"/>
            </a:endParaRPr>
          </a:p>
        </p:txBody>
      </p:sp>
    </p:spTree>
    <p:extLst>
      <p:ext uri="{BB962C8B-B14F-4D97-AF65-F5344CB8AC3E}">
        <p14:creationId xmlns:p14="http://schemas.microsoft.com/office/powerpoint/2010/main" val="33767100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7D8274B-32E0-3387-26C1-BCE77CF55A21}"/>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A17624C6-D9C9-5A96-731C-6559370C67B2}"/>
              </a:ext>
            </a:extLst>
          </p:cNvPr>
          <p:cNvSpPr/>
          <p:nvPr/>
        </p:nvSpPr>
        <p:spPr bwMode="auto">
          <a:xfrm>
            <a:off x="729671" y="1720082"/>
            <a:ext cx="6496076" cy="3531505"/>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457200" indent="-457200">
              <a:buFont typeface="Arial" panose="020B0604020202020204" pitchFamily="34" charset="0"/>
              <a:buChar char="•"/>
            </a:pPr>
            <a:r>
              <a:rPr lang="en-US" sz="2800">
                <a:solidFill>
                  <a:schemeClr val="tx1"/>
                </a:solidFill>
              </a:rPr>
              <a:t>Introduction</a:t>
            </a:r>
            <a:endParaRPr lang="en-US">
              <a:solidFill>
                <a:schemeClr val="tx1"/>
              </a:solidFill>
              <a:cs typeface="Segoe UI"/>
            </a:endParaRPr>
          </a:p>
          <a:p>
            <a:pPr marL="457200" indent="-457200">
              <a:buFont typeface="Arial" panose="020B0604020202020204" pitchFamily="34" charset="0"/>
              <a:buChar char="•"/>
            </a:pPr>
            <a:r>
              <a:rPr lang="en-US" sz="2800">
                <a:solidFill>
                  <a:schemeClr val="tx1"/>
                </a:solidFill>
              </a:rPr>
              <a:t>Engineering Deep-Dive</a:t>
            </a:r>
            <a:endParaRPr lang="en-US" sz="2800">
              <a:solidFill>
                <a:schemeClr val="tx1"/>
              </a:solidFill>
              <a:cs typeface="Segoe UI"/>
            </a:endParaRPr>
          </a:p>
          <a:p>
            <a:pPr marL="914400" lvl="1" indent="-457200">
              <a:buFont typeface="Arial" panose="020B0604020202020204" pitchFamily="34" charset="0"/>
              <a:buChar char="•"/>
            </a:pPr>
            <a:r>
              <a:rPr lang="en-US" sz="2800">
                <a:solidFill>
                  <a:schemeClr val="tx1"/>
                </a:solidFill>
              </a:rPr>
              <a:t>Backend</a:t>
            </a:r>
            <a:endParaRPr lang="en-US" sz="2800">
              <a:solidFill>
                <a:schemeClr val="tx1"/>
              </a:solidFill>
              <a:cs typeface="Segoe UI"/>
            </a:endParaRPr>
          </a:p>
          <a:p>
            <a:pPr marL="914400" lvl="1" indent="-457200">
              <a:buFont typeface="Arial" panose="020B0604020202020204" pitchFamily="34" charset="0"/>
              <a:buChar char="•"/>
            </a:pPr>
            <a:r>
              <a:rPr lang="en-US" sz="2800">
                <a:solidFill>
                  <a:schemeClr val="tx1"/>
                </a:solidFill>
              </a:rPr>
              <a:t>Inferencing</a:t>
            </a:r>
            <a:endParaRPr lang="en-US" sz="2800">
              <a:solidFill>
                <a:schemeClr val="tx1"/>
              </a:solidFill>
              <a:cs typeface="Segoe UI"/>
            </a:endParaRPr>
          </a:p>
          <a:p>
            <a:pPr marL="914400" lvl="1" indent="-457200">
              <a:buFont typeface="Arial" panose="020B0604020202020204" pitchFamily="34" charset="0"/>
              <a:buChar char="•"/>
            </a:pPr>
            <a:r>
              <a:rPr lang="en-US" sz="2800">
                <a:solidFill>
                  <a:schemeClr val="tx1"/>
                </a:solidFill>
              </a:rPr>
              <a:t>Frontend</a:t>
            </a:r>
            <a:endParaRPr lang="en-US" sz="2800">
              <a:solidFill>
                <a:schemeClr val="tx1"/>
              </a:solidFill>
              <a:cs typeface="Segoe UI"/>
            </a:endParaRPr>
          </a:p>
          <a:p>
            <a:pPr marL="457200" indent="-457200">
              <a:buFont typeface="Arial" panose="020B0604020202020204" pitchFamily="34" charset="0"/>
              <a:buChar char="•"/>
            </a:pPr>
            <a:r>
              <a:rPr lang="en-US" sz="2800">
                <a:solidFill>
                  <a:schemeClr val="tx1"/>
                </a:solidFill>
              </a:rPr>
              <a:t>Privacy &amp; Compliance</a:t>
            </a:r>
            <a:endParaRPr lang="en-US" sz="2800">
              <a:solidFill>
                <a:schemeClr val="tx1"/>
              </a:solidFill>
              <a:cs typeface="Segoe UI"/>
            </a:endParaRPr>
          </a:p>
          <a:p>
            <a:pPr marL="457200" indent="-457200">
              <a:buFont typeface="Arial" panose="020B0604020202020204" pitchFamily="34" charset="0"/>
              <a:buChar char="•"/>
            </a:pPr>
            <a:r>
              <a:rPr lang="en-US" sz="2800">
                <a:solidFill>
                  <a:schemeClr val="tx1"/>
                </a:solidFill>
              </a:rPr>
              <a:t>Q&amp;A</a:t>
            </a:r>
            <a:endParaRPr lang="en-US" sz="2800">
              <a:solidFill>
                <a:schemeClr val="tx1"/>
              </a:solidFill>
              <a:cs typeface="Segoe UI"/>
            </a:endParaRPr>
          </a:p>
        </p:txBody>
      </p:sp>
      <p:sp>
        <p:nvSpPr>
          <p:cNvPr id="3" name="Title 2">
            <a:extLst>
              <a:ext uri="{FF2B5EF4-FFF2-40B4-BE49-F238E27FC236}">
                <a16:creationId xmlns:a16="http://schemas.microsoft.com/office/drawing/2014/main" id="{CE6C54E6-DCAF-1F0D-FE10-FE36919489A9}"/>
              </a:ext>
            </a:extLst>
          </p:cNvPr>
          <p:cNvSpPr>
            <a:spLocks noGrp="1"/>
          </p:cNvSpPr>
          <p:nvPr>
            <p:ph type="title"/>
          </p:nvPr>
        </p:nvSpPr>
        <p:spPr>
          <a:xfrm>
            <a:off x="495300" y="376688"/>
            <a:ext cx="11201400" cy="889405"/>
          </a:xfrm>
        </p:spPr>
        <p:txBody>
          <a:bodyPr/>
          <a:lstStyle/>
          <a:p>
            <a:pPr algn="ctr">
              <a:defRPr/>
            </a:pPr>
            <a:r>
              <a:rPr lang="en-US" sz="3600" spc="-50">
                <a:gradFill>
                  <a:gsLst>
                    <a:gs pos="50000">
                      <a:srgbClr val="8661C5"/>
                    </a:gs>
                    <a:gs pos="0">
                      <a:srgbClr val="3E76D4"/>
                    </a:gs>
                    <a:gs pos="100000">
                      <a:srgbClr val="C73ECC"/>
                    </a:gs>
                  </a:gsLst>
                  <a:lin ang="2700000" scaled="1"/>
                </a:gradFill>
                <a:cs typeface="Segoe UI" panose="020B0502040204020203" pitchFamily="34" charset="0"/>
              </a:rPr>
              <a:t>Agenda</a:t>
            </a:r>
          </a:p>
        </p:txBody>
      </p:sp>
    </p:spTree>
    <p:extLst>
      <p:ext uri="{BB962C8B-B14F-4D97-AF65-F5344CB8AC3E}">
        <p14:creationId xmlns:p14="http://schemas.microsoft.com/office/powerpoint/2010/main" val="99362275"/>
      </p:ext>
    </p:extLst>
  </p:cSld>
  <p:clrMapOvr>
    <a:masterClrMapping/>
  </p:clrMapOvr>
  <mc:AlternateContent xmlns:mc="http://schemas.openxmlformats.org/markup-compatibility/2006">
    <mc:Choice xmlns:p159="http://schemas.microsoft.com/office/powerpoint/2015/09/main" Requires="p159">
      <p:transition spd="med">
        <p159:morph option="byObject"/>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51A86-6859-7ACA-0D40-E200A94B9518}"/>
            </a:ext>
          </a:extLst>
        </p:cNvPr>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82FAF35B-21C4-F843-B409-E45C4D315A53}"/>
              </a:ext>
            </a:extLst>
          </p:cNvPr>
          <p:cNvCxnSpPr>
            <a:cxnSpLocks/>
          </p:cNvCxnSpPr>
          <p:nvPr/>
        </p:nvCxnSpPr>
        <p:spPr>
          <a:xfrm>
            <a:off x="6080761" y="2048719"/>
            <a:ext cx="0" cy="4351884"/>
          </a:xfrm>
          <a:prstGeom prst="line">
            <a:avLst/>
          </a:prstGeom>
          <a:ln w="12700">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6CE57D30-AE35-0ABA-81AD-7336AF980B65}"/>
              </a:ext>
            </a:extLst>
          </p:cNvPr>
          <p:cNvSpPr/>
          <p:nvPr/>
        </p:nvSpPr>
        <p:spPr bwMode="auto">
          <a:xfrm>
            <a:off x="1033377" y="2048719"/>
            <a:ext cx="4175858" cy="2634133"/>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a:lnSpc>
                <a:spcPct val="100000"/>
              </a:lnSpc>
              <a:spcBef>
                <a:spcPts val="0"/>
              </a:spcBef>
              <a:spcAft>
                <a:spcPts val="1200"/>
              </a:spcAft>
              <a:buNone/>
              <a:tabLst/>
              <a:defRPr/>
            </a:pPr>
            <a:r>
              <a:rPr lang="en-US" sz="2800" b="1" dirty="0">
                <a:ln w="3175">
                  <a:noFill/>
                </a:ln>
                <a:solidFill>
                  <a:prstClr val="black"/>
                </a:solidFill>
                <a:latin typeface="Segoe Sans Display Semibold"/>
                <a:cs typeface="Segoe UI Semibold"/>
              </a:rPr>
              <a:t>Individuals</a:t>
            </a:r>
            <a:endParaRPr lang="en-US" dirty="0">
              <a:solidFill>
                <a:prstClr val="black"/>
              </a:solidFill>
              <a:cs typeface="Segoe UI"/>
            </a:endParaRPr>
          </a:p>
          <a:p>
            <a:pPr defTabSz="932742">
              <a:defRPr/>
            </a:pPr>
            <a:r>
              <a:rPr lang="en-US" sz="1600" dirty="0">
                <a:ln w="3175">
                  <a:noFill/>
                </a:ln>
                <a:solidFill>
                  <a:sysClr val="windowText" lastClr="000000"/>
                </a:solidFill>
                <a:latin typeface="Calibri"/>
                <a:ea typeface="Calibri"/>
                <a:cs typeface="Calibri"/>
              </a:rPr>
              <a:t>How do you currently keep track of your </a:t>
            </a:r>
            <a:r>
              <a:rPr kumimoji="0" lang="en-US" sz="1600" b="0" i="0" u="none" strike="noStrike" kern="1200" cap="none" spc="0" normalizeH="0" baseline="0" noProof="0" dirty="0">
                <a:ln w="3175">
                  <a:noFill/>
                </a:ln>
                <a:solidFill>
                  <a:sysClr val="windowText" lastClr="000000"/>
                </a:solidFill>
                <a:effectLst/>
                <a:uLnTx/>
                <a:uFillTx/>
                <a:latin typeface="Calibri"/>
                <a:ea typeface="Calibri"/>
                <a:cs typeface="Calibri"/>
              </a:rPr>
              <a:t>skills </a:t>
            </a:r>
            <a:r>
              <a:rPr lang="en-US" sz="1600" dirty="0">
                <a:ln w="3175">
                  <a:noFill/>
                </a:ln>
                <a:solidFill>
                  <a:sysClr val="windowText" lastClr="000000"/>
                </a:solidFill>
                <a:latin typeface="Calibri"/>
                <a:ea typeface="Calibri"/>
                <a:cs typeface="Calibri"/>
              </a:rPr>
              <a:t>and expertise? </a:t>
            </a:r>
          </a:p>
          <a:p>
            <a:pPr defTabSz="932742">
              <a:defRPr/>
            </a:pPr>
            <a:endParaRPr lang="en-US" sz="1600" dirty="0">
              <a:ln w="3175">
                <a:noFill/>
              </a:ln>
              <a:solidFill>
                <a:sysClr val="windowText" lastClr="000000"/>
              </a:solidFill>
              <a:latin typeface="Calibri"/>
              <a:ea typeface="Calibri"/>
              <a:cs typeface="Calibri"/>
            </a:endParaRPr>
          </a:p>
          <a:p>
            <a:pPr defTabSz="932742">
              <a:defRPr/>
            </a:pPr>
            <a:r>
              <a:rPr lang="en-US" sz="1600" dirty="0">
                <a:ln w="3175">
                  <a:noFill/>
                </a:ln>
                <a:solidFill>
                  <a:sysClr val="windowText" lastClr="000000"/>
                </a:solidFill>
                <a:latin typeface="Calibri"/>
                <a:ea typeface="Calibri"/>
                <a:cs typeface="Calibri"/>
              </a:rPr>
              <a:t>How you keep them updated?</a:t>
            </a:r>
          </a:p>
          <a:p>
            <a:pPr defTabSz="932742">
              <a:defRPr/>
            </a:pPr>
            <a:endParaRPr lang="en-US" sz="1600" dirty="0">
              <a:ln w="3175">
                <a:noFill/>
              </a:ln>
              <a:solidFill>
                <a:sysClr val="windowText" lastClr="000000"/>
              </a:solidFill>
              <a:latin typeface="Calibri"/>
              <a:ea typeface="Calibri"/>
              <a:cs typeface="Calibri"/>
            </a:endParaRPr>
          </a:p>
          <a:p>
            <a:pPr defTabSz="932742">
              <a:defRPr/>
            </a:pPr>
            <a:r>
              <a:rPr lang="en-US" sz="1600" dirty="0">
                <a:ln w="3175">
                  <a:noFill/>
                </a:ln>
                <a:solidFill>
                  <a:schemeClr val="tx1"/>
                </a:solidFill>
                <a:latin typeface="Calibri"/>
                <a:ea typeface="Calibri"/>
                <a:cs typeface="Calibri"/>
              </a:rPr>
              <a:t>Do you feel your skills are visible to the right opportunities?</a:t>
            </a:r>
            <a:r>
              <a:rPr lang="en-US" dirty="0"/>
              <a:t> feel your skills are visible t</a:t>
            </a:r>
            <a:endParaRPr lang="en-US" sz="1600" b="0" i="0" u="none" strike="noStrike" kern="1200" cap="none" spc="0" normalizeH="0" baseline="0" noProof="0" dirty="0">
              <a:ln w="3175">
                <a:noFill/>
              </a:ln>
              <a:solidFill>
                <a:sysClr val="windowText" lastClr="000000"/>
              </a:solidFill>
              <a:effectLst/>
              <a:uLnTx/>
              <a:uFillTx/>
              <a:latin typeface="Segoe UI"/>
              <a:cs typeface="Segoe UI Semibold"/>
            </a:endParaRPr>
          </a:p>
        </p:txBody>
      </p:sp>
      <p:sp>
        <p:nvSpPr>
          <p:cNvPr id="2" name="Rectangle: Rounded Corners 1">
            <a:extLst>
              <a:ext uri="{FF2B5EF4-FFF2-40B4-BE49-F238E27FC236}">
                <a16:creationId xmlns:a16="http://schemas.microsoft.com/office/drawing/2014/main" id="{38B6BE2B-2268-5526-CA7C-6F27C5959898}"/>
              </a:ext>
            </a:extLst>
          </p:cNvPr>
          <p:cNvSpPr/>
          <p:nvPr/>
        </p:nvSpPr>
        <p:spPr bwMode="auto">
          <a:xfrm>
            <a:off x="6860576" y="2029869"/>
            <a:ext cx="4298047" cy="2798261"/>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1200"/>
              </a:spcAft>
              <a:buClrTx/>
              <a:buSzTx/>
              <a:buFontTx/>
              <a:buNone/>
              <a:tabLst/>
              <a:defRPr/>
            </a:pPr>
            <a:r>
              <a:rPr lang="en-US" sz="2800" b="1" dirty="0">
                <a:ln w="3175">
                  <a:noFill/>
                </a:ln>
                <a:solidFill>
                  <a:prstClr val="black"/>
                </a:solidFill>
                <a:latin typeface="Segoe Sans Display Semibold"/>
                <a:cs typeface="Segoe UI Semibold"/>
              </a:rPr>
              <a:t>Leaders</a:t>
            </a:r>
            <a:endParaRPr kumimoji="0" lang="en-US" sz="2800" b="1" i="0" u="none" strike="noStrike" kern="1200" cap="none" spc="0" normalizeH="0" baseline="0" noProof="0" dirty="0">
              <a:ln w="3175">
                <a:noFill/>
              </a:ln>
              <a:solidFill>
                <a:prstClr val="black"/>
              </a:solidFill>
              <a:effectLst/>
              <a:uLnTx/>
              <a:uFillTx/>
              <a:latin typeface="Segoe Sans Display Semibold"/>
              <a:ea typeface="+mn-ea"/>
              <a:cs typeface="Segoe UI Semibold"/>
            </a:endParaRPr>
          </a:p>
          <a:p>
            <a:pPr defTabSz="932742">
              <a:spcAft>
                <a:spcPts val="1200"/>
              </a:spcAft>
              <a:defRPr/>
            </a:pPr>
            <a:r>
              <a:rPr lang="en-US" sz="1600" dirty="0">
                <a:ln w="3175">
                  <a:noFill/>
                </a:ln>
                <a:solidFill>
                  <a:sysClr val="windowText" lastClr="000000"/>
                </a:solidFill>
                <a:latin typeface="Calibri"/>
                <a:ea typeface="Calibri"/>
                <a:cs typeface="Calibri"/>
              </a:rPr>
              <a:t>Do you struggle to understand the breadth of skills on your team?</a:t>
            </a:r>
          </a:p>
          <a:p>
            <a:pPr defTabSz="932742">
              <a:spcAft>
                <a:spcPts val="1200"/>
              </a:spcAft>
              <a:defRPr/>
            </a:pPr>
            <a:r>
              <a:rPr lang="en-US" sz="1600" dirty="0">
                <a:ln w="3175">
                  <a:noFill/>
                </a:ln>
                <a:solidFill>
                  <a:sysClr val="windowText" lastClr="000000"/>
                </a:solidFill>
                <a:latin typeface="Calibri"/>
                <a:ea typeface="Calibri"/>
                <a:cs typeface="Calibri"/>
              </a:rPr>
              <a:t>How do you identify who can take on what work quickly?</a:t>
            </a:r>
          </a:p>
          <a:p>
            <a:pPr defTabSz="932742">
              <a:spcAft>
                <a:spcPts val="1200"/>
              </a:spcAft>
              <a:defRPr/>
            </a:pPr>
            <a:r>
              <a:rPr lang="en-US" sz="1600" dirty="0">
                <a:ln w="3175">
                  <a:noFill/>
                </a:ln>
                <a:solidFill>
                  <a:sysClr val="windowText" lastClr="000000"/>
                </a:solidFill>
                <a:latin typeface="Calibri"/>
                <a:ea typeface="Calibri"/>
                <a:cs typeface="Calibri"/>
              </a:rPr>
              <a:t>What challenges do you face in aligning skills with business priorities?</a:t>
            </a:r>
            <a:endParaRPr lang="en-US" sz="1600" dirty="0">
              <a:solidFill>
                <a:sysClr val="windowText" lastClr="000000"/>
              </a:solidFill>
              <a:cs typeface="Segoe UI"/>
            </a:endParaRPr>
          </a:p>
        </p:txBody>
      </p:sp>
      <p:sp>
        <p:nvSpPr>
          <p:cNvPr id="3" name="Title 2">
            <a:extLst>
              <a:ext uri="{FF2B5EF4-FFF2-40B4-BE49-F238E27FC236}">
                <a16:creationId xmlns:a16="http://schemas.microsoft.com/office/drawing/2014/main" id="{B0BD2662-9CA0-9970-7319-19D91BA038D4}"/>
              </a:ext>
            </a:extLst>
          </p:cNvPr>
          <p:cNvSpPr>
            <a:spLocks noGrp="1"/>
          </p:cNvSpPr>
          <p:nvPr>
            <p:ph type="title"/>
          </p:nvPr>
        </p:nvSpPr>
        <p:spPr>
          <a:xfrm>
            <a:off x="495300" y="376688"/>
            <a:ext cx="11201400" cy="889405"/>
          </a:xfrm>
        </p:spPr>
        <p:txBody>
          <a:bodyPr/>
          <a:lstStyle/>
          <a:p>
            <a:pPr algn="ctr">
              <a:defRPr/>
            </a:pPr>
            <a:r>
              <a:rPr lang="en-US" sz="3600" spc="-50">
                <a:gradFill>
                  <a:gsLst>
                    <a:gs pos="0">
                      <a:srgbClr val="3E76D4"/>
                    </a:gs>
                    <a:gs pos="50000">
                      <a:srgbClr val="8661C5"/>
                    </a:gs>
                    <a:gs pos="100000">
                      <a:srgbClr val="C73ECC"/>
                    </a:gs>
                  </a:gsLst>
                  <a:lin ang="2700000" scaled="1"/>
                </a:gradFill>
                <a:cs typeface="Segoe UI"/>
              </a:rPr>
              <a:t>Questions...</a:t>
            </a:r>
            <a:endParaRPr lang="en-US"/>
          </a:p>
        </p:txBody>
      </p:sp>
    </p:spTree>
    <p:extLst>
      <p:ext uri="{BB962C8B-B14F-4D97-AF65-F5344CB8AC3E}">
        <p14:creationId xmlns:p14="http://schemas.microsoft.com/office/powerpoint/2010/main" val="10165956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B9A69-A474-796A-FA91-6B301BEDDA47}"/>
            </a:ext>
          </a:extLst>
        </p:cNvPr>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3B8BC358-5F76-014E-AB08-AE97BA689424}"/>
              </a:ext>
            </a:extLst>
          </p:cNvPr>
          <p:cNvCxnSpPr>
            <a:cxnSpLocks/>
          </p:cNvCxnSpPr>
          <p:nvPr/>
        </p:nvCxnSpPr>
        <p:spPr>
          <a:xfrm>
            <a:off x="6080761" y="2048719"/>
            <a:ext cx="0" cy="4351884"/>
          </a:xfrm>
          <a:prstGeom prst="line">
            <a:avLst/>
          </a:prstGeom>
          <a:ln w="12700">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72669821-3B7B-8BBC-D03B-8942C4FE163A}"/>
              </a:ext>
            </a:extLst>
          </p:cNvPr>
          <p:cNvSpPr/>
          <p:nvPr/>
        </p:nvSpPr>
        <p:spPr bwMode="auto">
          <a:xfrm>
            <a:off x="966223" y="2691350"/>
            <a:ext cx="4148316" cy="2468880"/>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2800" b="1" i="0" u="none" strike="noStrike" kern="1200" cap="none" spc="0" normalizeH="0" baseline="0" noProof="0" dirty="0">
                <a:ln w="3175">
                  <a:noFill/>
                </a:ln>
                <a:solidFill>
                  <a:prstClr val="black"/>
                </a:solidFill>
                <a:effectLst/>
                <a:uLnTx/>
                <a:uFillTx/>
                <a:latin typeface="Segoe Sans Display Semibold"/>
                <a:ea typeface="+mn-ea"/>
                <a:cs typeface="Segoe UI Semibold"/>
              </a:rPr>
              <a:t>AI skills</a:t>
            </a:r>
          </a:p>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w="3175">
                  <a:noFill/>
                </a:ln>
                <a:solidFill>
                  <a:sysClr val="windowText" lastClr="000000"/>
                </a:solidFill>
                <a:effectLst/>
                <a:uLnTx/>
                <a:uFillTx/>
                <a:latin typeface="Segoe UI"/>
                <a:ea typeface="+mn-ea"/>
                <a:cs typeface="Segoe UI Semibold"/>
              </a:rPr>
              <a:t>AI skills are the distinct competencies of a generative AI model, encompassing its ability to process, analyze, generate, or interact with information in ways that provide value to users. </a:t>
            </a:r>
          </a:p>
        </p:txBody>
      </p:sp>
      <p:sp>
        <p:nvSpPr>
          <p:cNvPr id="2" name="Rectangle: Rounded Corners 1">
            <a:extLst>
              <a:ext uri="{FF2B5EF4-FFF2-40B4-BE49-F238E27FC236}">
                <a16:creationId xmlns:a16="http://schemas.microsoft.com/office/drawing/2014/main" id="{6B73A5CC-85DE-083E-7152-DE0F5E615AAE}"/>
              </a:ext>
            </a:extLst>
          </p:cNvPr>
          <p:cNvSpPr/>
          <p:nvPr/>
        </p:nvSpPr>
        <p:spPr bwMode="auto">
          <a:xfrm>
            <a:off x="7046984" y="2691350"/>
            <a:ext cx="4206240" cy="2468880"/>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2800" b="1" i="0" u="none" strike="noStrike" kern="1200" cap="none" spc="0" normalizeH="0" baseline="0" noProof="0">
                <a:ln w="3175">
                  <a:noFill/>
                </a:ln>
                <a:solidFill>
                  <a:prstClr val="black"/>
                </a:solidFill>
                <a:effectLst/>
                <a:uLnTx/>
                <a:uFillTx/>
                <a:latin typeface="Segoe Sans Display Semibold"/>
                <a:ea typeface="+mn-ea"/>
                <a:cs typeface="Segoe UI Semibold"/>
              </a:rPr>
              <a:t>People skills</a:t>
            </a:r>
          </a:p>
          <a:p>
            <a:pPr marL="0" marR="0" lvl="0" indent="0" algn="l" defTabSz="932742"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w="3175">
                  <a:noFill/>
                </a:ln>
                <a:solidFill>
                  <a:sysClr val="windowText" lastClr="000000"/>
                </a:solidFill>
                <a:effectLst/>
                <a:uLnTx/>
                <a:uFillTx/>
                <a:latin typeface="Segoe UI"/>
                <a:ea typeface="+mn-ea"/>
                <a:cs typeface="Segoe UI Semibold"/>
              </a:rPr>
              <a:t>People skills are the unique combination of an individual’s technical expertise, interpersonal abilities, and behavioral competencies that drive their productivity, collaboration, and personal growth within an organization.</a:t>
            </a:r>
          </a:p>
        </p:txBody>
      </p:sp>
      <p:sp>
        <p:nvSpPr>
          <p:cNvPr id="8" name="TextBox 7">
            <a:extLst>
              <a:ext uri="{FF2B5EF4-FFF2-40B4-BE49-F238E27FC236}">
                <a16:creationId xmlns:a16="http://schemas.microsoft.com/office/drawing/2014/main" id="{49DACBD8-1B83-B5E4-1D35-F054C9DD132D}"/>
              </a:ext>
            </a:extLst>
          </p:cNvPr>
          <p:cNvSpPr txBox="1"/>
          <p:nvPr/>
        </p:nvSpPr>
        <p:spPr>
          <a:xfrm>
            <a:off x="600464" y="1017451"/>
            <a:ext cx="10989552" cy="707885"/>
          </a:xfrm>
          <a:prstGeom prst="rect">
            <a:avLst/>
          </a:prstGeom>
          <a:noFill/>
        </p:spPr>
        <p:txBody>
          <a:bodyPr wrap="square">
            <a:noAutofit/>
          </a:bodyPr>
          <a:lstStyle/>
          <a:p>
            <a:pPr marL="0" marR="0" lvl="0" indent="0" algn="ctr" defTabSz="932742" rtl="0" eaLnBrk="1" fontAlgn="auto" latinLnBrk="0" hangingPunct="1">
              <a:lnSpc>
                <a:spcPct val="100000"/>
              </a:lnSpc>
              <a:spcBef>
                <a:spcPts val="0"/>
              </a:spcBef>
              <a:spcAft>
                <a:spcPts val="1200"/>
              </a:spcAft>
              <a:buClrTx/>
              <a:buSzTx/>
              <a:buFontTx/>
              <a:buNone/>
              <a:tabLst/>
              <a:defRPr/>
            </a:pPr>
            <a:r>
              <a:rPr kumimoji="0" lang="en-US" sz="1800" b="1" i="0" u="none" strike="noStrike" kern="1200" cap="none" spc="0" normalizeH="0" baseline="0" noProof="0">
                <a:ln w="3175">
                  <a:noFill/>
                </a:ln>
                <a:solidFill>
                  <a:prstClr val="black"/>
                </a:solidFill>
                <a:effectLst/>
                <a:uLnTx/>
                <a:uFillTx/>
                <a:latin typeface="Segoe Sans Display Semibold"/>
                <a:ea typeface="+mn-ea"/>
                <a:cs typeface="Segoe UI Semibold"/>
              </a:rPr>
              <a:t>The next era is powered by AI and guided by people. The future belongs to companies that seamlessly integrate the scalability of AI with the ingenuity of people. </a:t>
            </a:r>
          </a:p>
        </p:txBody>
      </p:sp>
      <p:sp>
        <p:nvSpPr>
          <p:cNvPr id="3" name="Title 2">
            <a:extLst>
              <a:ext uri="{FF2B5EF4-FFF2-40B4-BE49-F238E27FC236}">
                <a16:creationId xmlns:a16="http://schemas.microsoft.com/office/drawing/2014/main" id="{75629F94-5DD4-F217-1B10-CFA30963F283}"/>
              </a:ext>
            </a:extLst>
          </p:cNvPr>
          <p:cNvSpPr>
            <a:spLocks noGrp="1"/>
          </p:cNvSpPr>
          <p:nvPr>
            <p:ph type="title"/>
          </p:nvPr>
        </p:nvSpPr>
        <p:spPr>
          <a:xfrm>
            <a:off x="495300" y="376688"/>
            <a:ext cx="11201400" cy="889405"/>
          </a:xfrm>
        </p:spPr>
        <p:txBody>
          <a:bodyPr/>
          <a:lstStyle/>
          <a:p>
            <a:pPr algn="ctr">
              <a:defRPr/>
            </a:pPr>
            <a:r>
              <a:rPr lang="en-US" sz="3600" spc="-50">
                <a:gradFill>
                  <a:gsLst>
                    <a:gs pos="50000">
                      <a:srgbClr val="8661C5"/>
                    </a:gs>
                    <a:gs pos="0">
                      <a:srgbClr val="3E76D4"/>
                    </a:gs>
                    <a:gs pos="100000">
                      <a:srgbClr val="C73ECC"/>
                    </a:gs>
                  </a:gsLst>
                  <a:lin ang="2700000" scaled="1"/>
                </a:gradFill>
                <a:cs typeface="Segoe UI" panose="020B0502040204020203" pitchFamily="34" charset="0"/>
              </a:rPr>
              <a:t>Enabling the frontier firm</a:t>
            </a:r>
          </a:p>
        </p:txBody>
      </p:sp>
    </p:spTree>
    <p:extLst>
      <p:ext uri="{BB962C8B-B14F-4D97-AF65-F5344CB8AC3E}">
        <p14:creationId xmlns:p14="http://schemas.microsoft.com/office/powerpoint/2010/main" val="37291235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0F47B-E72B-1DA4-4A8E-6E0DE159784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D1AE0EA-0FC9-B39B-3708-05C0E55C72E1}"/>
              </a:ext>
            </a:extLst>
          </p:cNvPr>
          <p:cNvSpPr txBox="1"/>
          <p:nvPr/>
        </p:nvSpPr>
        <p:spPr>
          <a:xfrm>
            <a:off x="495300" y="1044957"/>
            <a:ext cx="10989552" cy="555244"/>
          </a:xfrm>
          <a:prstGeom prst="rect">
            <a:avLst/>
          </a:prstGeom>
          <a:noFill/>
        </p:spPr>
        <p:txBody>
          <a:bodyPr wrap="square" lIns="0">
            <a:noAutofit/>
          </a:bodyPr>
          <a:lstStyle/>
          <a:p>
            <a:pPr marL="0" marR="0" lvl="0" indent="0" algn="ctr" defTabSz="932742"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UI Semibold"/>
                <a:ea typeface="+mn-ea"/>
                <a:cs typeface="+mn-cs"/>
              </a:rPr>
              <a:t>AI that understands your business and your people</a:t>
            </a:r>
          </a:p>
          <a:p>
            <a:pPr marL="0" marR="0" lvl="0" indent="0" algn="ctr" defTabSz="932742" rtl="0" eaLnBrk="1" fontAlgn="auto" latinLnBrk="0" hangingPunct="1">
              <a:lnSpc>
                <a:spcPct val="100000"/>
              </a:lnSpc>
              <a:spcBef>
                <a:spcPts val="0"/>
              </a:spcBef>
              <a:spcAft>
                <a:spcPts val="1200"/>
              </a:spcAft>
              <a:buClrTx/>
              <a:buSzTx/>
              <a:buFontTx/>
              <a:buNone/>
              <a:tabLst/>
              <a:defRPr/>
            </a:pPr>
            <a:endParaRPr kumimoji="0" lang="en-US" sz="1800" b="1" i="0" u="none" strike="noStrike" kern="1200" cap="none" spc="0" normalizeH="0" baseline="0" noProof="0">
              <a:ln w="3175">
                <a:noFill/>
              </a:ln>
              <a:solidFill>
                <a:prstClr val="black"/>
              </a:solidFill>
              <a:effectLst/>
              <a:uLnTx/>
              <a:uFillTx/>
              <a:latin typeface="Segoe Sans Display Semibold"/>
              <a:ea typeface="+mn-ea"/>
              <a:cs typeface="Segoe UI Semibold"/>
            </a:endParaRPr>
          </a:p>
        </p:txBody>
      </p:sp>
      <p:sp>
        <p:nvSpPr>
          <p:cNvPr id="3" name="Title 2">
            <a:extLst>
              <a:ext uri="{FF2B5EF4-FFF2-40B4-BE49-F238E27FC236}">
                <a16:creationId xmlns:a16="http://schemas.microsoft.com/office/drawing/2014/main" id="{F6925FB0-EB9B-B55A-A08C-0B5AEC6A930D}"/>
              </a:ext>
            </a:extLst>
          </p:cNvPr>
          <p:cNvSpPr>
            <a:spLocks noGrp="1"/>
          </p:cNvSpPr>
          <p:nvPr>
            <p:ph type="title"/>
          </p:nvPr>
        </p:nvSpPr>
        <p:spPr>
          <a:xfrm>
            <a:off x="495300" y="376689"/>
            <a:ext cx="11201400" cy="555244"/>
          </a:xfrm>
        </p:spPr>
        <p:txBody>
          <a:bodyPr/>
          <a:lstStyle/>
          <a:p>
            <a:pPr algn="ctr" defTabSz="932765">
              <a:lnSpc>
                <a:spcPct val="100000"/>
              </a:lnSpc>
              <a:defRPr/>
            </a:pPr>
            <a:r>
              <a:rPr lang="en-US" sz="3600" spc="-50">
                <a:ln w="3175">
                  <a:noFill/>
                </a:ln>
                <a:latin typeface="Segoe UI Semibold" panose="020B0702040204020203" pitchFamily="34" charset="0"/>
                <a:ea typeface="+mn-ea"/>
                <a:cs typeface="Segoe UI Semibold" panose="020B0702040204020203" pitchFamily="34" charset="0"/>
              </a:rPr>
              <a:t>Introducing:</a:t>
            </a:r>
            <a:r>
              <a:rPr lang="en-US" sz="3600" spc="-50">
                <a:ln w="3175">
                  <a:noFill/>
                </a:ln>
                <a:gradFill>
                  <a:gsLst>
                    <a:gs pos="21000">
                      <a:srgbClr val="0078D4"/>
                    </a:gs>
                    <a:gs pos="100000">
                      <a:srgbClr val="C03BC4"/>
                    </a:gs>
                  </a:gsLst>
                  <a:lin ang="2400000" scaled="0"/>
                </a:gradFill>
                <a:latin typeface="Segoe UI Semibold" panose="020B0702040204020203" pitchFamily="34" charset="0"/>
                <a:ea typeface="+mn-ea"/>
                <a:cs typeface="Segoe UI Semibold" panose="020B0702040204020203" pitchFamily="34" charset="0"/>
              </a:rPr>
              <a:t> </a:t>
            </a:r>
            <a:r>
              <a:rPr lang="en-US" sz="3600" spc="-50">
                <a:gradFill>
                  <a:gsLst>
                    <a:gs pos="50000">
                      <a:srgbClr val="8661C5"/>
                    </a:gs>
                    <a:gs pos="0">
                      <a:srgbClr val="3E76D4"/>
                    </a:gs>
                    <a:gs pos="100000">
                      <a:srgbClr val="C73ECC"/>
                    </a:gs>
                  </a:gsLst>
                  <a:lin ang="2700000" scaled="1"/>
                </a:gradFill>
                <a:cs typeface="Segoe UI" panose="020B0502040204020203" pitchFamily="34" charset="0"/>
              </a:rPr>
              <a:t>People Skills</a:t>
            </a:r>
          </a:p>
        </p:txBody>
      </p:sp>
      <p:sp>
        <p:nvSpPr>
          <p:cNvPr id="25" name="Rectangle: Rounded Corners 24">
            <a:extLst>
              <a:ext uri="{FF2B5EF4-FFF2-40B4-BE49-F238E27FC236}">
                <a16:creationId xmlns:a16="http://schemas.microsoft.com/office/drawing/2014/main" id="{FA9DF1F0-64A5-3E66-4CE7-43D425C36D52}"/>
              </a:ext>
            </a:extLst>
          </p:cNvPr>
          <p:cNvSpPr/>
          <p:nvPr/>
        </p:nvSpPr>
        <p:spPr bwMode="auto">
          <a:xfrm>
            <a:off x="8331501" y="2484926"/>
            <a:ext cx="3501636" cy="2468880"/>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50" normalizeH="0" baseline="0" noProof="0">
                <a:ln w="3175">
                  <a:noFill/>
                </a:ln>
                <a:gradFill>
                  <a:gsLst>
                    <a:gs pos="21000">
                      <a:srgbClr val="0078D4"/>
                    </a:gs>
                    <a:gs pos="100000">
                      <a:srgbClr val="C03BC4"/>
                    </a:gs>
                  </a:gsLst>
                  <a:lin ang="2400000" scaled="0"/>
                </a:gradFill>
                <a:effectLst/>
                <a:uLnTx/>
                <a:uFillTx/>
                <a:latin typeface="Segoe UI Semibold" panose="020B0702040204020203" pitchFamily="34" charset="0"/>
                <a:ea typeface="+mn-ea"/>
                <a:cs typeface="Segoe UI Semibold" panose="020B0702040204020203" pitchFamily="34" charset="0"/>
              </a:rPr>
              <a:t>Robust privacy controls</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a:ea typeface="Segoe UI" pitchFamily="34" charset="0"/>
                <a:cs typeface="Segoe UI" pitchFamily="34" charset="0"/>
              </a:rPr>
              <a:t>Admins and users are fully in control of their skills experience and data</a:t>
            </a:r>
          </a:p>
        </p:txBody>
      </p:sp>
      <p:sp>
        <p:nvSpPr>
          <p:cNvPr id="4" name="Rectangle: Rounded Corners 3">
            <a:extLst>
              <a:ext uri="{FF2B5EF4-FFF2-40B4-BE49-F238E27FC236}">
                <a16:creationId xmlns:a16="http://schemas.microsoft.com/office/drawing/2014/main" id="{492DD3A8-5E1E-05C0-ECA0-28B28D99BDE3}"/>
              </a:ext>
            </a:extLst>
          </p:cNvPr>
          <p:cNvSpPr/>
          <p:nvPr/>
        </p:nvSpPr>
        <p:spPr bwMode="auto">
          <a:xfrm>
            <a:off x="585224" y="2484926"/>
            <a:ext cx="3501636" cy="2468880"/>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50" normalizeH="0" baseline="0" noProof="0">
                <a:ln w="3175">
                  <a:noFill/>
                </a:ln>
                <a:gradFill>
                  <a:gsLst>
                    <a:gs pos="21000">
                      <a:srgbClr val="0078D4"/>
                    </a:gs>
                    <a:gs pos="100000">
                      <a:srgbClr val="C03BC4"/>
                    </a:gs>
                  </a:gsLst>
                  <a:lin ang="2400000" scaled="0"/>
                </a:gradFill>
                <a:effectLst/>
                <a:uLnTx/>
                <a:uFillTx/>
                <a:latin typeface="Segoe UI Semibold" panose="020B0702040204020203" pitchFamily="34" charset="0"/>
                <a:ea typeface="+mn-ea"/>
                <a:cs typeface="Segoe UI Semibold" panose="020B0702040204020203" pitchFamily="34" charset="0"/>
              </a:rPr>
              <a:t>Advanced skill inferencing</a:t>
            </a:r>
          </a:p>
          <a:p>
            <a:pPr marL="0" marR="0" lvl="0" indent="0" algn="ctr" defTabSz="914367"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a:ea typeface="+mn-ea"/>
                <a:cs typeface="+mn-cs"/>
              </a:rPr>
              <a:t>Combine productivity signals with advanced AI reasoning to accurately infer user skills</a:t>
            </a:r>
          </a:p>
        </p:txBody>
      </p:sp>
      <p:sp>
        <p:nvSpPr>
          <p:cNvPr id="5" name="Rectangle: Rounded Corners 4">
            <a:extLst>
              <a:ext uri="{FF2B5EF4-FFF2-40B4-BE49-F238E27FC236}">
                <a16:creationId xmlns:a16="http://schemas.microsoft.com/office/drawing/2014/main" id="{9FE757CB-6164-DCF4-398D-63421A654078}"/>
              </a:ext>
            </a:extLst>
          </p:cNvPr>
          <p:cNvSpPr/>
          <p:nvPr/>
        </p:nvSpPr>
        <p:spPr bwMode="auto">
          <a:xfrm>
            <a:off x="4474343" y="2484926"/>
            <a:ext cx="3501636" cy="2468880"/>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46304" rIns="9144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1200"/>
              </a:spcAft>
              <a:buClrTx/>
              <a:buSzTx/>
              <a:buFontTx/>
              <a:buNone/>
              <a:tabLst/>
              <a:defRPr/>
            </a:pPr>
            <a:r>
              <a:rPr kumimoji="0" lang="en-US" sz="2000" b="0" i="0" u="none" strike="noStrike" kern="1200" cap="none" spc="-50" normalizeH="0" baseline="0" noProof="0">
                <a:ln w="3175">
                  <a:noFill/>
                </a:ln>
                <a:gradFill>
                  <a:gsLst>
                    <a:gs pos="21000">
                      <a:srgbClr val="0078D4"/>
                    </a:gs>
                    <a:gs pos="100000">
                      <a:srgbClr val="C03BC4"/>
                    </a:gs>
                  </a:gsLst>
                  <a:lin ang="2400000" scaled="0"/>
                </a:gradFill>
                <a:effectLst/>
                <a:uLnTx/>
                <a:uFillTx/>
                <a:latin typeface="Segoe UI Semibold" panose="020B0702040204020203" pitchFamily="34" charset="0"/>
                <a:ea typeface="+mn-ea"/>
                <a:cs typeface="Segoe UI Semibold" panose="020B0702040204020203" pitchFamily="34" charset="0"/>
              </a:rPr>
              <a:t>In the flow of work</a:t>
            </a:r>
          </a:p>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a:ea typeface="Segoe UI" pitchFamily="34" charset="0"/>
                <a:cs typeface="Segoe UI" pitchFamily="34" charset="0"/>
              </a:rPr>
              <a:t>Bring skills to the tools and platforms where users already spend their time</a:t>
            </a:r>
          </a:p>
        </p:txBody>
      </p:sp>
      <p:sp>
        <p:nvSpPr>
          <p:cNvPr id="6" name="Oval 5">
            <a:extLst>
              <a:ext uri="{FF2B5EF4-FFF2-40B4-BE49-F238E27FC236}">
                <a16:creationId xmlns:a16="http://schemas.microsoft.com/office/drawing/2014/main" id="{CA556C1C-7B86-E8B4-524A-0433E4F23250}"/>
              </a:ext>
              <a:ext uri="{C183D7F6-B498-43B3-948B-1728B52AA6E4}">
                <adec:decorative xmlns:adec="http://schemas.microsoft.com/office/drawing/2017/decorative" val="1"/>
              </a:ext>
            </a:extLst>
          </p:cNvPr>
          <p:cNvSpPr/>
          <p:nvPr/>
        </p:nvSpPr>
        <p:spPr bwMode="auto">
          <a:xfrm>
            <a:off x="2024050" y="4736574"/>
            <a:ext cx="623984" cy="623980"/>
          </a:xfrm>
          <a:prstGeom prst="ellipse">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marL="0" marR="0" lvl="0" indent="0" algn="ctr" defTabSz="914437" rtl="0" eaLnBrk="1" fontAlgn="base" latinLnBrk="0" hangingPunct="1">
              <a:lnSpc>
                <a:spcPct val="100000"/>
              </a:lnSpc>
              <a:spcBef>
                <a:spcPct val="0"/>
              </a:spcBef>
              <a:spcAft>
                <a:spcPts val="1200"/>
              </a:spcAft>
              <a:buClrTx/>
              <a:buSzPct val="90000"/>
              <a:buFontTx/>
              <a:buNone/>
              <a:tabLst>
                <a:tab pos="1371655" algn="l"/>
              </a:tabLst>
              <a:defRPr/>
            </a:pPr>
            <a:endParaRPr kumimoji="0" lang="en-US" sz="1100" b="1" i="0" u="none" strike="noStrike" kern="1200" cap="none" spc="0" normalizeH="0" baseline="0" noProof="0">
              <a:ln w="3175">
                <a:noFill/>
              </a:ln>
              <a:solidFill>
                <a:prstClr val="white"/>
              </a:solidFill>
              <a:effectLst/>
              <a:uLnTx/>
              <a:uFillTx/>
              <a:latin typeface="Segoe UI Semibold"/>
              <a:ea typeface="+mn-ea"/>
              <a:cs typeface="Segoe UI" pitchFamily="34" charset="0"/>
            </a:endParaRPr>
          </a:p>
        </p:txBody>
      </p:sp>
      <p:sp>
        <p:nvSpPr>
          <p:cNvPr id="7" name="Oval 6">
            <a:extLst>
              <a:ext uri="{FF2B5EF4-FFF2-40B4-BE49-F238E27FC236}">
                <a16:creationId xmlns:a16="http://schemas.microsoft.com/office/drawing/2014/main" id="{40973F5B-EEC5-167C-63D2-DAA48B70EB9A}"/>
              </a:ext>
              <a:ext uri="{C183D7F6-B498-43B3-948B-1728B52AA6E4}">
                <adec:decorative xmlns:adec="http://schemas.microsoft.com/office/drawing/2017/decorative" val="1"/>
              </a:ext>
            </a:extLst>
          </p:cNvPr>
          <p:cNvSpPr/>
          <p:nvPr/>
        </p:nvSpPr>
        <p:spPr bwMode="auto">
          <a:xfrm>
            <a:off x="5784008" y="4750871"/>
            <a:ext cx="623984" cy="623980"/>
          </a:xfrm>
          <a:prstGeom prst="ellipse">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marL="0" marR="0" lvl="0" indent="0" algn="ctr" defTabSz="914437" rtl="0" eaLnBrk="1" fontAlgn="base" latinLnBrk="0" hangingPunct="1">
              <a:lnSpc>
                <a:spcPct val="100000"/>
              </a:lnSpc>
              <a:spcBef>
                <a:spcPct val="0"/>
              </a:spcBef>
              <a:spcAft>
                <a:spcPts val="1200"/>
              </a:spcAft>
              <a:buClrTx/>
              <a:buSzPct val="90000"/>
              <a:buFontTx/>
              <a:buNone/>
              <a:tabLst>
                <a:tab pos="1371655" algn="l"/>
              </a:tabLst>
              <a:defRPr/>
            </a:pPr>
            <a:endParaRPr kumimoji="0" lang="en-US" sz="1100" b="1" i="0" u="none" strike="noStrike" kern="1200" cap="none" spc="0" normalizeH="0" baseline="0" noProof="0">
              <a:ln w="3175">
                <a:noFill/>
              </a:ln>
              <a:solidFill>
                <a:prstClr val="white"/>
              </a:solidFill>
              <a:effectLst/>
              <a:uLnTx/>
              <a:uFillTx/>
              <a:latin typeface="Segoe UI Semibold"/>
              <a:ea typeface="+mn-ea"/>
              <a:cs typeface="Segoe UI" pitchFamily="34" charset="0"/>
            </a:endParaRPr>
          </a:p>
        </p:txBody>
      </p:sp>
      <p:sp>
        <p:nvSpPr>
          <p:cNvPr id="9" name="Oval 8">
            <a:extLst>
              <a:ext uri="{FF2B5EF4-FFF2-40B4-BE49-F238E27FC236}">
                <a16:creationId xmlns:a16="http://schemas.microsoft.com/office/drawing/2014/main" id="{20022CD7-F069-44EB-94B5-0A4D28875746}"/>
              </a:ext>
              <a:ext uri="{C183D7F6-B498-43B3-948B-1728B52AA6E4}">
                <adec:decorative xmlns:adec="http://schemas.microsoft.com/office/drawing/2017/decorative" val="1"/>
              </a:ext>
            </a:extLst>
          </p:cNvPr>
          <p:cNvSpPr/>
          <p:nvPr/>
        </p:nvSpPr>
        <p:spPr bwMode="auto">
          <a:xfrm>
            <a:off x="9543966" y="4750871"/>
            <a:ext cx="623984" cy="623980"/>
          </a:xfrm>
          <a:prstGeom prst="ellipse">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marL="0" marR="0" lvl="0" indent="0" algn="ctr" defTabSz="914437" rtl="0" eaLnBrk="1" fontAlgn="base" latinLnBrk="0" hangingPunct="1">
              <a:lnSpc>
                <a:spcPct val="100000"/>
              </a:lnSpc>
              <a:spcBef>
                <a:spcPct val="0"/>
              </a:spcBef>
              <a:spcAft>
                <a:spcPts val="1200"/>
              </a:spcAft>
              <a:buClrTx/>
              <a:buSzPct val="90000"/>
              <a:buFontTx/>
              <a:buNone/>
              <a:tabLst>
                <a:tab pos="1371655" algn="l"/>
              </a:tabLst>
              <a:defRPr/>
            </a:pPr>
            <a:endParaRPr kumimoji="0" lang="en-US" sz="1100" b="1" i="0" u="none" strike="noStrike" kern="1200" cap="none" spc="0" normalizeH="0" baseline="0" noProof="0">
              <a:ln w="3175">
                <a:noFill/>
              </a:ln>
              <a:solidFill>
                <a:prstClr val="white"/>
              </a:solidFill>
              <a:effectLst/>
              <a:uLnTx/>
              <a:uFillTx/>
              <a:latin typeface="Segoe UI Semibold"/>
              <a:ea typeface="+mn-ea"/>
              <a:cs typeface="Segoe UI" pitchFamily="34" charset="0"/>
            </a:endParaRPr>
          </a:p>
        </p:txBody>
      </p:sp>
      <p:pic>
        <p:nvPicPr>
          <p:cNvPr id="11" name="Graphic 10" descr="Ui Ux outline">
            <a:extLst>
              <a:ext uri="{FF2B5EF4-FFF2-40B4-BE49-F238E27FC236}">
                <a16:creationId xmlns:a16="http://schemas.microsoft.com/office/drawing/2014/main" id="{A3AF92FA-6513-1904-E7CD-72734AD3B2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29666" y="4836534"/>
            <a:ext cx="452653" cy="452653"/>
          </a:xfrm>
          <a:prstGeom prst="rect">
            <a:avLst/>
          </a:prstGeom>
        </p:spPr>
      </p:pic>
      <p:pic>
        <p:nvPicPr>
          <p:cNvPr id="13" name="Graphic 12" descr="Cycle with people outline">
            <a:extLst>
              <a:ext uri="{FF2B5EF4-FFF2-40B4-BE49-F238E27FC236}">
                <a16:creationId xmlns:a16="http://schemas.microsoft.com/office/drawing/2014/main" id="{0B2FE007-38C8-66C0-ECA0-124C8367FB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44370" y="4741650"/>
            <a:ext cx="581990" cy="581990"/>
          </a:xfrm>
          <a:prstGeom prst="rect">
            <a:avLst/>
          </a:prstGeom>
        </p:spPr>
      </p:pic>
      <p:pic>
        <p:nvPicPr>
          <p:cNvPr id="15" name="Graphic 14" descr="Lightbulb and gear outline">
            <a:extLst>
              <a:ext uri="{FF2B5EF4-FFF2-40B4-BE49-F238E27FC236}">
                <a16:creationId xmlns:a16="http://schemas.microsoft.com/office/drawing/2014/main" id="{AF19DBC1-1AB2-EA57-510F-EB03EBFDC5E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55377" y="4807941"/>
            <a:ext cx="481246" cy="481246"/>
          </a:xfrm>
          <a:prstGeom prst="rect">
            <a:avLst/>
          </a:prstGeom>
        </p:spPr>
      </p:pic>
      <p:pic>
        <p:nvPicPr>
          <p:cNvPr id="1026" name="Picture 2">
            <a:extLst>
              <a:ext uri="{FF2B5EF4-FFF2-40B4-BE49-F238E27FC236}">
                <a16:creationId xmlns:a16="http://schemas.microsoft.com/office/drawing/2014/main" id="{5C0F6EEA-4BC7-17DB-DC59-108564DD64BF}"/>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637943" y="1568813"/>
            <a:ext cx="916113" cy="91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4253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BF05D-DE73-12A9-A70C-616B1A90F4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F9C7C-7989-6C6A-EAA7-9F9620D95AF6}"/>
              </a:ext>
            </a:extLst>
          </p:cNvPr>
          <p:cNvSpPr>
            <a:spLocks noGrp="1"/>
          </p:cNvSpPr>
          <p:nvPr>
            <p:ph type="title"/>
          </p:nvPr>
        </p:nvSpPr>
        <p:spPr>
          <a:xfrm>
            <a:off x="495299" y="802540"/>
            <a:ext cx="3792203" cy="478665"/>
          </a:xfrm>
        </p:spPr>
        <p:txBody>
          <a:bodyPr/>
          <a:lstStyle/>
          <a:p>
            <a:r>
              <a:rPr lang="en-US" sz="3000"/>
              <a:t>Capabilities</a:t>
            </a:r>
          </a:p>
        </p:txBody>
      </p:sp>
      <p:sp>
        <p:nvSpPr>
          <p:cNvPr id="38" name="Rectangle: Rounded Corners 37">
            <a:extLst>
              <a:ext uri="{FF2B5EF4-FFF2-40B4-BE49-F238E27FC236}">
                <a16:creationId xmlns:a16="http://schemas.microsoft.com/office/drawing/2014/main" id="{A7C2C0EE-16F6-F7C1-D423-1174455C1389}"/>
              </a:ext>
            </a:extLst>
          </p:cNvPr>
          <p:cNvSpPr/>
          <p:nvPr/>
        </p:nvSpPr>
        <p:spPr bwMode="auto">
          <a:xfrm>
            <a:off x="340514" y="5134491"/>
            <a:ext cx="11492968" cy="310052"/>
          </a:xfrm>
          <a:prstGeom prst="roundRect">
            <a:avLst>
              <a:gd name="adj" fmla="val 50000"/>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algn="ctr" defTabSz="914437" fontAlgn="base">
              <a:spcBef>
                <a:spcPct val="0"/>
              </a:spcBef>
              <a:spcAft>
                <a:spcPts val="1200"/>
              </a:spcAft>
              <a:buSzPct val="90000"/>
              <a:tabLst>
                <a:tab pos="1371655" algn="l"/>
              </a:tabLst>
            </a:pPr>
            <a:r>
              <a:rPr lang="en-US" sz="1100" b="1">
                <a:ln w="3175">
                  <a:noFill/>
                </a:ln>
                <a:solidFill>
                  <a:prstClr val="white"/>
                </a:solidFill>
                <a:latin typeface="Segoe UI Semibold"/>
                <a:cs typeface="Segoe UI" pitchFamily="34" charset="0"/>
              </a:rPr>
              <a:t>Built-in taxonomy + flexible taxonomy management</a:t>
            </a:r>
          </a:p>
        </p:txBody>
      </p:sp>
      <p:sp>
        <p:nvSpPr>
          <p:cNvPr id="39" name="Rectangle: Rounded Corners 38">
            <a:extLst>
              <a:ext uri="{FF2B5EF4-FFF2-40B4-BE49-F238E27FC236}">
                <a16:creationId xmlns:a16="http://schemas.microsoft.com/office/drawing/2014/main" id="{836D7940-5F9C-AD5D-E45C-0C42B5D0C56D}"/>
              </a:ext>
            </a:extLst>
          </p:cNvPr>
          <p:cNvSpPr/>
          <p:nvPr/>
        </p:nvSpPr>
        <p:spPr bwMode="auto">
          <a:xfrm>
            <a:off x="340514" y="5510702"/>
            <a:ext cx="11492968" cy="310052"/>
          </a:xfrm>
          <a:prstGeom prst="roundRect">
            <a:avLst>
              <a:gd name="adj" fmla="val 50000"/>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algn="ctr" defTabSz="914437" fontAlgn="base">
              <a:spcBef>
                <a:spcPct val="0"/>
              </a:spcBef>
              <a:spcAft>
                <a:spcPts val="1200"/>
              </a:spcAft>
              <a:buSzPct val="90000"/>
              <a:tabLst>
                <a:tab pos="1371655" algn="l"/>
              </a:tabLst>
            </a:pPr>
            <a:r>
              <a:rPr lang="en-US" sz="1100" b="1">
                <a:ln w="3175">
                  <a:noFill/>
                </a:ln>
                <a:solidFill>
                  <a:prstClr val="white"/>
                </a:solidFill>
                <a:latin typeface="Segoe UI Semibold"/>
                <a:cs typeface="Segoe UI" pitchFamily="34" charset="0"/>
              </a:rPr>
              <a:t>Seamless setup + easy administration</a:t>
            </a:r>
          </a:p>
        </p:txBody>
      </p:sp>
      <p:sp>
        <p:nvSpPr>
          <p:cNvPr id="40" name="Rectangle: Rounded Corners 39">
            <a:extLst>
              <a:ext uri="{FF2B5EF4-FFF2-40B4-BE49-F238E27FC236}">
                <a16:creationId xmlns:a16="http://schemas.microsoft.com/office/drawing/2014/main" id="{2D6D8493-7E70-C24D-0B0B-295624D021DC}"/>
              </a:ext>
            </a:extLst>
          </p:cNvPr>
          <p:cNvSpPr/>
          <p:nvPr/>
        </p:nvSpPr>
        <p:spPr bwMode="auto">
          <a:xfrm>
            <a:off x="340514" y="5886913"/>
            <a:ext cx="11492968" cy="310052"/>
          </a:xfrm>
          <a:prstGeom prst="roundRect">
            <a:avLst>
              <a:gd name="adj" fmla="val 50000"/>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algn="ctr" defTabSz="914437" fontAlgn="base">
              <a:spcBef>
                <a:spcPct val="0"/>
              </a:spcBef>
              <a:spcAft>
                <a:spcPts val="1200"/>
              </a:spcAft>
              <a:buSzPct val="90000"/>
              <a:tabLst>
                <a:tab pos="1371655" algn="l"/>
              </a:tabLst>
            </a:pPr>
            <a:r>
              <a:rPr lang="en-US" sz="1100" b="1">
                <a:ln w="3175">
                  <a:noFill/>
                </a:ln>
                <a:solidFill>
                  <a:prstClr val="white"/>
                </a:solidFill>
                <a:latin typeface="Segoe UI Semibold"/>
                <a:cs typeface="Segoe UI" pitchFamily="34" charset="0"/>
              </a:rPr>
              <a:t>APIs supporting ingress and egress</a:t>
            </a:r>
          </a:p>
        </p:txBody>
      </p:sp>
      <p:sp>
        <p:nvSpPr>
          <p:cNvPr id="41" name="Rectangle: Rounded Corners 40">
            <a:extLst>
              <a:ext uri="{FF2B5EF4-FFF2-40B4-BE49-F238E27FC236}">
                <a16:creationId xmlns:a16="http://schemas.microsoft.com/office/drawing/2014/main" id="{D3DFCFC1-F6F4-9ED0-210E-52769F78F6BB}"/>
              </a:ext>
            </a:extLst>
          </p:cNvPr>
          <p:cNvSpPr/>
          <p:nvPr/>
        </p:nvSpPr>
        <p:spPr bwMode="auto">
          <a:xfrm>
            <a:off x="340514" y="6263124"/>
            <a:ext cx="11492968" cy="310052"/>
          </a:xfrm>
          <a:prstGeom prst="roundRect">
            <a:avLst>
              <a:gd name="adj" fmla="val 50000"/>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algn="ctr" defTabSz="914437" fontAlgn="base">
              <a:spcBef>
                <a:spcPct val="0"/>
              </a:spcBef>
              <a:spcAft>
                <a:spcPts val="1200"/>
              </a:spcAft>
              <a:buSzPct val="90000"/>
              <a:tabLst>
                <a:tab pos="1371655" algn="l"/>
              </a:tabLst>
            </a:pPr>
            <a:r>
              <a:rPr lang="en-US" sz="1100" b="1">
                <a:ln w="3175">
                  <a:noFill/>
                </a:ln>
                <a:solidFill>
                  <a:prstClr val="white"/>
                </a:solidFill>
                <a:latin typeface="Segoe UI Semibold"/>
                <a:cs typeface="Segoe UI" pitchFamily="34" charset="0"/>
              </a:rPr>
              <a:t>Microsoft security and trust</a:t>
            </a:r>
          </a:p>
        </p:txBody>
      </p:sp>
      <p:pic>
        <p:nvPicPr>
          <p:cNvPr id="14" name="Picture 13">
            <a:extLst>
              <a:ext uri="{FF2B5EF4-FFF2-40B4-BE49-F238E27FC236}">
                <a16:creationId xmlns:a16="http://schemas.microsoft.com/office/drawing/2014/main" id="{2469FFD1-C46B-B129-E183-1A722CC8CAF3}"/>
              </a:ext>
              <a:ext uri="{C183D7F6-B498-43B3-948B-1728B52AA6E4}">
                <adec:decorative xmlns:adec="http://schemas.microsoft.com/office/drawing/2017/decorative" val="1"/>
              </a:ext>
            </a:extLst>
          </p:cNvPr>
          <p:cNvPicPr>
            <a:picLocks/>
          </p:cNvPicPr>
          <p:nvPr/>
        </p:nvPicPr>
        <p:blipFill rotWithShape="1">
          <a:blip r:embed="rId3" cstate="screen">
            <a:alphaModFix amt="45000"/>
            <a:extLst>
              <a:ext uri="{28A0092B-C50C-407E-A947-70E740481C1C}">
                <a14:useLocalDpi xmlns:a14="http://schemas.microsoft.com/office/drawing/2010/main"/>
              </a:ext>
            </a:extLst>
          </a:blip>
          <a:srcRect/>
          <a:stretch/>
        </p:blipFill>
        <p:spPr>
          <a:xfrm>
            <a:off x="358518" y="1575769"/>
            <a:ext cx="2743200" cy="3467269"/>
          </a:xfrm>
          <a:prstGeom prst="roundRect">
            <a:avLst>
              <a:gd name="adj" fmla="val 5394"/>
            </a:avLst>
          </a:prstGeom>
          <a:gradFill>
            <a:gsLst>
              <a:gs pos="0">
                <a:schemeClr val="bg1"/>
              </a:gs>
              <a:gs pos="100000">
                <a:schemeClr val="bg1">
                  <a:lumMod val="85000"/>
                </a:schemeClr>
              </a:gs>
            </a:gsLst>
            <a:lin ang="2700000" scaled="0"/>
          </a:gradFill>
          <a:ln>
            <a:gradFill>
              <a:gsLst>
                <a:gs pos="0">
                  <a:schemeClr val="accent4">
                    <a:lumMod val="75000"/>
                  </a:schemeClr>
                </a:gs>
                <a:gs pos="62000">
                  <a:schemeClr val="accent4">
                    <a:lumMod val="75000"/>
                  </a:schemeClr>
                </a:gs>
                <a:gs pos="100000">
                  <a:schemeClr val="accent6">
                    <a:lumMod val="60000"/>
                    <a:lumOff val="40000"/>
                  </a:schemeClr>
                </a:gs>
              </a:gsLst>
              <a:lin ang="5400000" scaled="1"/>
            </a:gradFill>
            <a:headEnd type="none" w="med" len="med"/>
            <a:tailEnd type="none" w="med" len="med"/>
          </a:ln>
          <a:effectLst>
            <a:outerShdw blurRad="63500" dist="127000" dir="2700000" algn="tl" rotWithShape="0">
              <a:srgbClr val="454142">
                <a:alpha val="20000"/>
              </a:srgbClr>
            </a:outerShdw>
          </a:effectLst>
        </p:spPr>
      </p:pic>
      <p:sp>
        <p:nvSpPr>
          <p:cNvPr id="16" name="Text Placeholder 2">
            <a:extLst>
              <a:ext uri="{FF2B5EF4-FFF2-40B4-BE49-F238E27FC236}">
                <a16:creationId xmlns:a16="http://schemas.microsoft.com/office/drawing/2014/main" id="{363C068F-DEF4-C797-3132-64C8641359E2}"/>
              </a:ext>
            </a:extLst>
          </p:cNvPr>
          <p:cNvSpPr txBox="1">
            <a:spLocks/>
          </p:cNvSpPr>
          <p:nvPr/>
        </p:nvSpPr>
        <p:spPr>
          <a:xfrm>
            <a:off x="436384" y="2391859"/>
            <a:ext cx="2551176" cy="2742632"/>
          </a:xfrm>
          <a:prstGeom prst="rect">
            <a:avLst/>
          </a:prstGeom>
          <a:ln w="12700">
            <a:noFill/>
          </a:ln>
        </p:spPr>
        <p:txBody>
          <a:bodyPr vert="horz" wrap="square" lIns="0" tIns="0" rIns="0" bIns="0" rtlCol="0">
            <a:noAutofit/>
          </a:bodyPr>
          <a:lstStyle>
            <a:lvl1pPr marL="0" marR="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sz="1800" kern="1200" spc="0" baseline="0">
                <a:gradFill>
                  <a:gsLst>
                    <a:gs pos="0">
                      <a:schemeClr val="tx1"/>
                    </a:gs>
                    <a:gs pos="99000">
                      <a:schemeClr val="tx1"/>
                    </a:gs>
                  </a:gsLst>
                  <a:lin ang="8100000" scaled="1"/>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0">
                      <a:schemeClr val="tx1"/>
                    </a:gs>
                    <a:gs pos="99000">
                      <a:schemeClr val="tx1"/>
                    </a:gs>
                  </a:gsLst>
                  <a:lin ang="8100000" scaled="1"/>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kern="1200" spc="0" baseline="0">
                <a:gradFill>
                  <a:gsLst>
                    <a:gs pos="0">
                      <a:schemeClr val="tx1"/>
                    </a:gs>
                    <a:gs pos="99000">
                      <a:schemeClr val="tx1"/>
                    </a:gs>
                  </a:gsLst>
                  <a:lin ang="8100000" scaled="1"/>
                </a:gra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50" kern="1200" spc="0" baseline="0">
                <a:gradFill>
                  <a:gsLst>
                    <a:gs pos="0">
                      <a:schemeClr val="tx1"/>
                    </a:gs>
                    <a:gs pos="99000">
                      <a:schemeClr val="tx1"/>
                    </a:gs>
                  </a:gsLst>
                  <a:lin ang="8100000" scaled="1"/>
                </a:gra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50" kern="1200" spc="0" baseline="0">
                <a:gradFill>
                  <a:gsLst>
                    <a:gs pos="0">
                      <a:schemeClr val="tx1"/>
                    </a:gs>
                    <a:gs pos="99000">
                      <a:schemeClr val="tx1"/>
                    </a:gs>
                  </a:gsLst>
                  <a:lin ang="8100000" scaled="1"/>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Power Microsoft 365 Copilot experiences with accurate information about your people’s skills and capabilities</a:t>
            </a:r>
          </a:p>
          <a:p>
            <a:pPr marL="168275" indent="-168275" defTabSz="932563">
              <a:spcBef>
                <a:spcPts val="300"/>
              </a:spcBef>
              <a:spcAft>
                <a:spcPts val="300"/>
              </a:spcAft>
              <a:buClr>
                <a:srgbClr val="000000"/>
              </a:buClr>
              <a:buSzTx/>
              <a:buFont typeface="Arial" panose="020B0604020202020204" pitchFamily="34" charset="0"/>
              <a:buChar char="•"/>
              <a:defRPr/>
            </a:pPr>
            <a:r>
              <a:rPr lang="en-US" sz="1000">
                <a:solidFill>
                  <a:srgbClr val="000000"/>
                </a:solidFill>
                <a:latin typeface="Segoe UI"/>
              </a:rPr>
              <a:t>Provide contextualized answers to people-related queries in Microsoft 365 Copilot</a:t>
            </a:r>
          </a:p>
          <a:p>
            <a:pPr marL="168275" indent="-168275" defTabSz="932563">
              <a:spcBef>
                <a:spcPts val="300"/>
              </a:spcBef>
              <a:spcAft>
                <a:spcPts val="300"/>
              </a:spcAft>
              <a:buClr>
                <a:srgbClr val="000000"/>
              </a:buClr>
              <a:buSzTx/>
              <a:buFont typeface="Arial" panose="020B0604020202020204" pitchFamily="34" charset="0"/>
              <a:buChar char="•"/>
              <a:defRPr/>
            </a:pPr>
            <a:r>
              <a:rPr lang="en-US" sz="1000">
                <a:solidFill>
                  <a:srgbClr val="000000"/>
                </a:solidFill>
                <a:latin typeface="Segoe UI"/>
              </a:rPr>
              <a:t>The M365 Copilot enables employees to easily find the right people in the organization for a given need and understand colleague’s skillsets</a:t>
            </a:r>
          </a:p>
          <a:p>
            <a:pPr marL="168275" indent="-168275" defTabSz="932563">
              <a:spcBef>
                <a:spcPts val="300"/>
              </a:spcBef>
              <a:spcAft>
                <a:spcPts val="300"/>
              </a:spcAft>
              <a:buClr>
                <a:srgbClr val="000000"/>
              </a:buClr>
              <a:buSzTx/>
              <a:buFont typeface="Arial" panose="020B0604020202020204" pitchFamily="34" charset="0"/>
              <a:buChar char="•"/>
              <a:defRPr/>
            </a:pPr>
            <a:r>
              <a:rPr lang="en-US" sz="1000">
                <a:solidFill>
                  <a:srgbClr val="000000"/>
                </a:solidFill>
                <a:latin typeface="Segoe UI"/>
              </a:rPr>
              <a:t>Leaders can use the M365 Copilot to inform strategic workforce planning decisions with an up-to-date view of talent landscape strengths, gaps, and opportunities.  </a:t>
            </a:r>
          </a:p>
          <a:p>
            <a:pPr marL="168275" indent="-168275" defTabSz="932563">
              <a:spcBef>
                <a:spcPts val="300"/>
              </a:spcBef>
              <a:spcAft>
                <a:spcPts val="300"/>
              </a:spcAft>
              <a:buClr>
                <a:srgbClr val="000000"/>
              </a:buClr>
              <a:buSzTx/>
              <a:buFont typeface="Arial" panose="020B0604020202020204" pitchFamily="34" charset="0"/>
              <a:buChar char="•"/>
              <a:defRPr/>
            </a:pPr>
            <a:endParaRPr lang="en-US" sz="1000"/>
          </a:p>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endPar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endParaRPr>
          </a:p>
        </p:txBody>
      </p:sp>
      <p:sp>
        <p:nvSpPr>
          <p:cNvPr id="5" name="Oval 4">
            <a:extLst>
              <a:ext uri="{FF2B5EF4-FFF2-40B4-BE49-F238E27FC236}">
                <a16:creationId xmlns:a16="http://schemas.microsoft.com/office/drawing/2014/main" id="{4B28E427-9002-C529-6860-80775FBFF473}"/>
              </a:ext>
              <a:ext uri="{C183D7F6-B498-43B3-948B-1728B52AA6E4}">
                <adec:decorative xmlns:adec="http://schemas.microsoft.com/office/drawing/2017/decorative" val="1"/>
              </a:ext>
            </a:extLst>
          </p:cNvPr>
          <p:cNvSpPr/>
          <p:nvPr/>
        </p:nvSpPr>
        <p:spPr bwMode="auto">
          <a:xfrm>
            <a:off x="1400122" y="1312733"/>
            <a:ext cx="623984" cy="623980"/>
          </a:xfrm>
          <a:prstGeom prst="ellipse">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algn="ctr" defTabSz="914437" fontAlgn="base">
              <a:spcBef>
                <a:spcPct val="0"/>
              </a:spcBef>
              <a:spcAft>
                <a:spcPts val="1200"/>
              </a:spcAft>
              <a:buSzPct val="90000"/>
              <a:tabLst>
                <a:tab pos="1371655" algn="l"/>
              </a:tabLst>
            </a:pPr>
            <a:endParaRPr lang="en-US" sz="1100" b="1">
              <a:ln w="3175">
                <a:noFill/>
              </a:ln>
              <a:solidFill>
                <a:prstClr val="white"/>
              </a:solidFill>
              <a:latin typeface="Segoe UI Semibold"/>
              <a:cs typeface="Segoe UI" pitchFamily="34" charset="0"/>
            </a:endParaRPr>
          </a:p>
        </p:txBody>
      </p:sp>
      <p:sp>
        <p:nvSpPr>
          <p:cNvPr id="7" name="Rectangle: Rounded Corners 6">
            <a:extLst>
              <a:ext uri="{FF2B5EF4-FFF2-40B4-BE49-F238E27FC236}">
                <a16:creationId xmlns:a16="http://schemas.microsoft.com/office/drawing/2014/main" id="{1F85B136-3038-5ADF-7812-2CA2F27501D7}"/>
              </a:ext>
            </a:extLst>
          </p:cNvPr>
          <p:cNvSpPr>
            <a:spLocks/>
          </p:cNvSpPr>
          <p:nvPr/>
        </p:nvSpPr>
        <p:spPr bwMode="auto">
          <a:xfrm>
            <a:off x="420374" y="2031503"/>
            <a:ext cx="2583481" cy="272498"/>
          </a:xfrm>
          <a:prstGeom prst="roundRect">
            <a:avLst>
              <a:gd name="adj" fmla="val 50000"/>
            </a:avLst>
          </a:prstGeom>
          <a:gradFill flip="none" rotWithShape="1">
            <a:gsLst>
              <a:gs pos="18000">
                <a:schemeClr val="accent5"/>
              </a:gs>
              <a:gs pos="100000">
                <a:schemeClr val="accent4">
                  <a:lumMod val="60000"/>
                  <a:lumOff val="40000"/>
                </a:schemeClr>
              </a:gs>
            </a:gsLst>
            <a:lin ang="24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100" b="1" i="0" u="none" strike="noStrike" kern="1200" cap="none" spc="0" normalizeH="0" baseline="0" noProof="0">
                <a:ln>
                  <a:noFill/>
                </a:ln>
                <a:solidFill>
                  <a:srgbClr val="FFFFFF"/>
                </a:solidFill>
                <a:effectLst/>
                <a:uLnTx/>
                <a:uFillTx/>
                <a:latin typeface="Segoe Sans Display Semibold"/>
                <a:cs typeface="Segoe Sans Display Semibold"/>
              </a:rPr>
              <a:t>M365 Copilot + </a:t>
            </a:r>
            <a:r>
              <a:rPr lang="en-IN" sz="1100" b="1">
                <a:solidFill>
                  <a:srgbClr val="FFFFFF"/>
                </a:solidFill>
                <a:latin typeface="Segoe Sans Display Semibold"/>
                <a:cs typeface="Segoe Sans Display Semibold"/>
              </a:rPr>
              <a:t>Agents</a:t>
            </a:r>
            <a:endParaRPr kumimoji="0" lang="en-IN" sz="1100" b="1" i="0" u="none" strike="noStrike" kern="1200" cap="none" spc="0" normalizeH="0" baseline="0" noProof="0">
              <a:ln>
                <a:noFill/>
              </a:ln>
              <a:solidFill>
                <a:srgbClr val="FFFFFF"/>
              </a:solidFill>
              <a:effectLst/>
              <a:uLnTx/>
              <a:uFillTx/>
              <a:latin typeface="Segoe Sans Display Semibold" pitchFamily="2" charset="0"/>
              <a:ea typeface="+mn-ea"/>
              <a:cs typeface="Segoe Sans Display Semibold" pitchFamily="2" charset="0"/>
            </a:endParaRPr>
          </a:p>
        </p:txBody>
      </p:sp>
      <p:pic>
        <p:nvPicPr>
          <p:cNvPr id="26" name="Picture 25" descr="A white text on a black background&#10;&#10;AI-generated content may be incorrect.">
            <a:extLst>
              <a:ext uri="{FF2B5EF4-FFF2-40B4-BE49-F238E27FC236}">
                <a16:creationId xmlns:a16="http://schemas.microsoft.com/office/drawing/2014/main" id="{0BBDC047-720B-8D4E-A5FD-C1955F21B99E}"/>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1519954" y="1444448"/>
            <a:ext cx="384320" cy="360551"/>
          </a:xfrm>
          <a:prstGeom prst="rect">
            <a:avLst/>
          </a:prstGeom>
        </p:spPr>
      </p:pic>
      <p:pic>
        <p:nvPicPr>
          <p:cNvPr id="22" name="Picture 21">
            <a:extLst>
              <a:ext uri="{FF2B5EF4-FFF2-40B4-BE49-F238E27FC236}">
                <a16:creationId xmlns:a16="http://schemas.microsoft.com/office/drawing/2014/main" id="{40AEFC97-6709-0174-7CC5-7DBE521BF5CE}"/>
              </a:ext>
              <a:ext uri="{C183D7F6-B498-43B3-948B-1728B52AA6E4}">
                <adec:decorative xmlns:adec="http://schemas.microsoft.com/office/drawing/2017/decorative" val="1"/>
              </a:ext>
            </a:extLst>
          </p:cNvPr>
          <p:cNvPicPr>
            <a:picLocks/>
          </p:cNvPicPr>
          <p:nvPr/>
        </p:nvPicPr>
        <p:blipFill rotWithShape="1">
          <a:blip r:embed="rId3" cstate="screen">
            <a:alphaModFix amt="45000"/>
            <a:extLst>
              <a:ext uri="{28A0092B-C50C-407E-A947-70E740481C1C}">
                <a14:useLocalDpi xmlns:a14="http://schemas.microsoft.com/office/drawing/2010/main"/>
              </a:ext>
            </a:extLst>
          </a:blip>
          <a:srcRect/>
          <a:stretch/>
        </p:blipFill>
        <p:spPr>
          <a:xfrm>
            <a:off x="3257103" y="1603767"/>
            <a:ext cx="2743200" cy="3317521"/>
          </a:xfrm>
          <a:prstGeom prst="roundRect">
            <a:avLst>
              <a:gd name="adj" fmla="val 5394"/>
            </a:avLst>
          </a:prstGeom>
          <a:gradFill>
            <a:gsLst>
              <a:gs pos="0">
                <a:schemeClr val="bg1"/>
              </a:gs>
              <a:gs pos="100000">
                <a:schemeClr val="bg1">
                  <a:lumMod val="85000"/>
                </a:schemeClr>
              </a:gs>
            </a:gsLst>
            <a:lin ang="2700000" scaled="0"/>
          </a:gradFill>
          <a:ln>
            <a:gradFill>
              <a:gsLst>
                <a:gs pos="0">
                  <a:schemeClr val="accent4">
                    <a:lumMod val="75000"/>
                  </a:schemeClr>
                </a:gs>
                <a:gs pos="62000">
                  <a:schemeClr val="accent4">
                    <a:lumMod val="75000"/>
                  </a:schemeClr>
                </a:gs>
                <a:gs pos="100000">
                  <a:schemeClr val="accent6">
                    <a:lumMod val="60000"/>
                    <a:lumOff val="40000"/>
                  </a:schemeClr>
                </a:gs>
              </a:gsLst>
              <a:lin ang="5400000" scaled="1"/>
            </a:gradFill>
            <a:headEnd type="none" w="med" len="med"/>
            <a:tailEnd type="none" w="med" len="med"/>
          </a:ln>
          <a:effectLst>
            <a:outerShdw blurRad="63500" dist="127000" dir="2700000" algn="tl" rotWithShape="0">
              <a:srgbClr val="454142">
                <a:alpha val="20000"/>
              </a:srgbClr>
            </a:outerShdw>
          </a:effectLst>
        </p:spPr>
      </p:pic>
      <p:sp>
        <p:nvSpPr>
          <p:cNvPr id="12" name="Text Placeholder 2">
            <a:extLst>
              <a:ext uri="{FF2B5EF4-FFF2-40B4-BE49-F238E27FC236}">
                <a16:creationId xmlns:a16="http://schemas.microsoft.com/office/drawing/2014/main" id="{1626359A-EB16-E9C8-53AA-4BE4839BC44E}"/>
              </a:ext>
            </a:extLst>
          </p:cNvPr>
          <p:cNvSpPr txBox="1">
            <a:spLocks/>
          </p:cNvSpPr>
          <p:nvPr/>
        </p:nvSpPr>
        <p:spPr>
          <a:xfrm>
            <a:off x="3353115" y="2391860"/>
            <a:ext cx="2551176" cy="1883229"/>
          </a:xfrm>
          <a:prstGeom prst="rect">
            <a:avLst/>
          </a:prstGeom>
          <a:ln w="12700">
            <a:noFill/>
          </a:ln>
        </p:spPr>
        <p:txBody>
          <a:bodyPr vert="horz" wrap="square" lIns="0" tIns="0" rIns="0" bIns="0" rtlCol="0">
            <a:noAutofit/>
          </a:bodyPr>
          <a:lstStyle>
            <a:lvl1pPr marL="0" marR="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sz="1800" kern="1200" spc="0" baseline="0">
                <a:gradFill>
                  <a:gsLst>
                    <a:gs pos="0">
                      <a:schemeClr val="tx1"/>
                    </a:gs>
                    <a:gs pos="99000">
                      <a:schemeClr val="tx1"/>
                    </a:gs>
                  </a:gsLst>
                  <a:lin ang="8100000" scaled="1"/>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0">
                      <a:schemeClr val="tx1"/>
                    </a:gs>
                    <a:gs pos="99000">
                      <a:schemeClr val="tx1"/>
                    </a:gs>
                  </a:gsLst>
                  <a:lin ang="8100000" scaled="1"/>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kern="1200" spc="0" baseline="0">
                <a:gradFill>
                  <a:gsLst>
                    <a:gs pos="0">
                      <a:schemeClr val="tx1"/>
                    </a:gs>
                    <a:gs pos="99000">
                      <a:schemeClr val="tx1"/>
                    </a:gs>
                  </a:gsLst>
                  <a:lin ang="8100000" scaled="1"/>
                </a:gra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50" kern="1200" spc="0" baseline="0">
                <a:gradFill>
                  <a:gsLst>
                    <a:gs pos="0">
                      <a:schemeClr val="tx1"/>
                    </a:gs>
                    <a:gs pos="99000">
                      <a:schemeClr val="tx1"/>
                    </a:gs>
                  </a:gsLst>
                  <a:lin ang="8100000" scaled="1"/>
                </a:gra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50" kern="1200" spc="0" baseline="0">
                <a:gradFill>
                  <a:gsLst>
                    <a:gs pos="0">
                      <a:schemeClr val="tx1"/>
                    </a:gs>
                    <a:gs pos="99000">
                      <a:schemeClr val="tx1"/>
                    </a:gs>
                  </a:gsLst>
                  <a:lin ang="8100000" scaled="1"/>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Built-in dashboards provide leaders with the tools to assess skills across their business </a:t>
            </a:r>
          </a:p>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Skill landscape reports highlight organizational capabilities and opportunity areas</a:t>
            </a:r>
          </a:p>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Detailed drill downs and skill hierarchy views enable targeted skill assessments by business groups</a:t>
            </a:r>
          </a:p>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Frequent cadence refresh provides </a:t>
            </a:r>
            <a:b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b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an up-to-date view for timely </a:t>
            </a:r>
            <a:b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b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and informed decision making</a:t>
            </a:r>
          </a:p>
        </p:txBody>
      </p:sp>
      <p:sp>
        <p:nvSpPr>
          <p:cNvPr id="3" name="Rectangle: Rounded Corners 2">
            <a:extLst>
              <a:ext uri="{FF2B5EF4-FFF2-40B4-BE49-F238E27FC236}">
                <a16:creationId xmlns:a16="http://schemas.microsoft.com/office/drawing/2014/main" id="{7890BDF4-9482-69B0-DE52-BAE33A4EB3D4}"/>
              </a:ext>
            </a:extLst>
          </p:cNvPr>
          <p:cNvSpPr>
            <a:spLocks/>
          </p:cNvSpPr>
          <p:nvPr/>
        </p:nvSpPr>
        <p:spPr bwMode="auto">
          <a:xfrm>
            <a:off x="3336963" y="2032405"/>
            <a:ext cx="2583481" cy="271896"/>
          </a:xfrm>
          <a:prstGeom prst="roundRect">
            <a:avLst>
              <a:gd name="adj" fmla="val 50000"/>
            </a:avLst>
          </a:prstGeom>
          <a:gradFill flip="none" rotWithShape="1">
            <a:gsLst>
              <a:gs pos="18000">
                <a:schemeClr val="accent5"/>
              </a:gs>
              <a:gs pos="100000">
                <a:srgbClr val="39B0FF"/>
              </a:gs>
            </a:gsLst>
            <a:lin ang="24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100" b="1" i="0" u="none" strike="noStrike" kern="1200" cap="none" spc="0" normalizeH="0" baseline="0" noProof="0">
                <a:ln>
                  <a:noFill/>
                </a:ln>
                <a:solidFill>
                  <a:srgbClr val="FFFFFF"/>
                </a:solidFill>
                <a:effectLst/>
                <a:uLnTx/>
                <a:uFillTx/>
                <a:latin typeface="Segoe Sans Display Semibold" pitchFamily="2" charset="0"/>
                <a:ea typeface="+mn-ea"/>
                <a:cs typeface="Segoe Sans Display Semibold" pitchFamily="2" charset="0"/>
              </a:rPr>
              <a:t>Copilot Analytics</a:t>
            </a:r>
          </a:p>
        </p:txBody>
      </p:sp>
      <p:sp>
        <p:nvSpPr>
          <p:cNvPr id="8" name="Oval 7">
            <a:extLst>
              <a:ext uri="{FF2B5EF4-FFF2-40B4-BE49-F238E27FC236}">
                <a16:creationId xmlns:a16="http://schemas.microsoft.com/office/drawing/2014/main" id="{A1FE84A0-627C-E4C3-341E-AEC5749D6A1E}"/>
              </a:ext>
              <a:ext uri="{C183D7F6-B498-43B3-948B-1728B52AA6E4}">
                <adec:decorative xmlns:adec="http://schemas.microsoft.com/office/drawing/2017/decorative" val="1"/>
              </a:ext>
            </a:extLst>
          </p:cNvPr>
          <p:cNvSpPr/>
          <p:nvPr/>
        </p:nvSpPr>
        <p:spPr bwMode="auto">
          <a:xfrm>
            <a:off x="4316711" y="1281205"/>
            <a:ext cx="623984" cy="623980"/>
          </a:xfrm>
          <a:prstGeom prst="ellipse">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algn="ctr" defTabSz="914437" fontAlgn="base">
              <a:spcBef>
                <a:spcPct val="0"/>
              </a:spcBef>
              <a:spcAft>
                <a:spcPts val="1200"/>
              </a:spcAft>
              <a:buSzPct val="90000"/>
              <a:tabLst>
                <a:tab pos="1371655" algn="l"/>
              </a:tabLst>
            </a:pPr>
            <a:endParaRPr lang="en-US" sz="1100" b="1">
              <a:ln w="3175">
                <a:noFill/>
              </a:ln>
              <a:solidFill>
                <a:prstClr val="white"/>
              </a:solidFill>
              <a:latin typeface="Segoe UI Semibold"/>
              <a:cs typeface="Segoe UI" pitchFamily="34" charset="0"/>
            </a:endParaRPr>
          </a:p>
        </p:txBody>
      </p:sp>
      <p:sp>
        <p:nvSpPr>
          <p:cNvPr id="31" name="Freeform: Shape 30">
            <a:extLst>
              <a:ext uri="{FF2B5EF4-FFF2-40B4-BE49-F238E27FC236}">
                <a16:creationId xmlns:a16="http://schemas.microsoft.com/office/drawing/2014/main" id="{7F23B901-4C87-9B76-638F-B7A6775612AA}"/>
              </a:ext>
            </a:extLst>
          </p:cNvPr>
          <p:cNvSpPr/>
          <p:nvPr/>
        </p:nvSpPr>
        <p:spPr>
          <a:xfrm>
            <a:off x="4463348" y="1410093"/>
            <a:ext cx="330711" cy="342507"/>
          </a:xfrm>
          <a:custGeom>
            <a:avLst/>
            <a:gdLst>
              <a:gd name="connsiteX0" fmla="*/ 265509 w 833475"/>
              <a:gd name="connsiteY0" fmla="*/ 654844 h 863203"/>
              <a:gd name="connsiteX1" fmla="*/ 256022 w 833475"/>
              <a:gd name="connsiteY1" fmla="*/ 642789 h 863203"/>
              <a:gd name="connsiteX2" fmla="*/ 255724 w 833475"/>
              <a:gd name="connsiteY2" fmla="*/ 642529 h 863203"/>
              <a:gd name="connsiteX3" fmla="*/ 156302 w 833475"/>
              <a:gd name="connsiteY3" fmla="*/ 439046 h 863203"/>
              <a:gd name="connsiteX4" fmla="*/ 416754 w 833475"/>
              <a:gd name="connsiteY4" fmla="*/ 178595 h 863203"/>
              <a:gd name="connsiteX5" fmla="*/ 677167 w 833475"/>
              <a:gd name="connsiteY5" fmla="*/ 439046 h 863203"/>
              <a:gd name="connsiteX6" fmla="*/ 578641 w 833475"/>
              <a:gd name="connsiteY6" fmla="*/ 643053 h 863203"/>
              <a:gd name="connsiteX7" fmla="*/ 577971 w 833475"/>
              <a:gd name="connsiteY7" fmla="*/ 643499 h 863203"/>
              <a:gd name="connsiteX8" fmla="*/ 569004 w 833475"/>
              <a:gd name="connsiteY8" fmla="*/ 654847 h 863203"/>
              <a:gd name="connsiteX9" fmla="*/ 306400 w 833475"/>
              <a:gd name="connsiteY9" fmla="*/ 482422 h 863203"/>
              <a:gd name="connsiteX10" fmla="*/ 365931 w 833475"/>
              <a:gd name="connsiteY10" fmla="*/ 541916 h 863203"/>
              <a:gd name="connsiteX11" fmla="*/ 388628 w 833475"/>
              <a:gd name="connsiteY11" fmla="*/ 550623 h 863203"/>
              <a:gd name="connsiteX12" fmla="*/ 410207 w 833475"/>
              <a:gd name="connsiteY12" fmla="*/ 539498 h 863203"/>
              <a:gd name="connsiteX13" fmla="*/ 529270 w 833475"/>
              <a:gd name="connsiteY13" fmla="*/ 390670 h 863203"/>
              <a:gd name="connsiteX14" fmla="*/ 524619 w 833475"/>
              <a:gd name="connsiteY14" fmla="*/ 348849 h 863203"/>
              <a:gd name="connsiteX15" fmla="*/ 482798 w 833475"/>
              <a:gd name="connsiteY15" fmla="*/ 353462 h 863203"/>
              <a:gd name="connsiteX16" fmla="*/ 384539 w 833475"/>
              <a:gd name="connsiteY16" fmla="*/ 476316 h 863203"/>
              <a:gd name="connsiteX17" fmla="*/ 348523 w 833475"/>
              <a:gd name="connsiteY17" fmla="*/ 440300 h 863203"/>
              <a:gd name="connsiteX18" fmla="*/ 306404 w 833475"/>
              <a:gd name="connsiteY18" fmla="*/ 440300 h 863203"/>
              <a:gd name="connsiteX19" fmla="*/ 306404 w 833475"/>
              <a:gd name="connsiteY19" fmla="*/ 482418 h 863203"/>
              <a:gd name="connsiteX20" fmla="*/ 565737 w 833475"/>
              <a:gd name="connsiteY20" fmla="*/ 714375 h 863203"/>
              <a:gd name="connsiteX21" fmla="*/ 565589 w 833475"/>
              <a:gd name="connsiteY21" fmla="*/ 773906 h 863203"/>
              <a:gd name="connsiteX22" fmla="*/ 539432 w 833475"/>
              <a:gd name="connsiteY22" fmla="*/ 837047 h 863203"/>
              <a:gd name="connsiteX23" fmla="*/ 476255 w 833475"/>
              <a:gd name="connsiteY23" fmla="*/ 863203 h 863203"/>
              <a:gd name="connsiteX24" fmla="*/ 357230 w 833475"/>
              <a:gd name="connsiteY24" fmla="*/ 863203 h 863203"/>
              <a:gd name="connsiteX25" fmla="*/ 294053 w 833475"/>
              <a:gd name="connsiteY25" fmla="*/ 837047 h 863203"/>
              <a:gd name="connsiteX26" fmla="*/ 267934 w 833475"/>
              <a:gd name="connsiteY26" fmla="*/ 773906 h 863203"/>
              <a:gd name="connsiteX27" fmla="*/ 267934 w 833475"/>
              <a:gd name="connsiteY27" fmla="*/ 714375 h 863203"/>
              <a:gd name="connsiteX28" fmla="*/ 386991 w 833475"/>
              <a:gd name="connsiteY28" fmla="*/ 29766 h 863203"/>
              <a:gd name="connsiteX29" fmla="*/ 416757 w 833475"/>
              <a:gd name="connsiteY29" fmla="*/ 0 h 863203"/>
              <a:gd name="connsiteX30" fmla="*/ 446485 w 833475"/>
              <a:gd name="connsiteY30" fmla="*/ 29766 h 863203"/>
              <a:gd name="connsiteX31" fmla="*/ 446485 w 833475"/>
              <a:gd name="connsiteY31" fmla="*/ 89297 h 863203"/>
              <a:gd name="connsiteX32" fmla="*/ 416757 w 833475"/>
              <a:gd name="connsiteY32" fmla="*/ 119063 h 863203"/>
              <a:gd name="connsiteX33" fmla="*/ 386991 w 833475"/>
              <a:gd name="connsiteY33" fmla="*/ 89297 h 863203"/>
              <a:gd name="connsiteX34" fmla="*/ 744179 w 833475"/>
              <a:gd name="connsiteY34" fmla="*/ 476250 h 863203"/>
              <a:gd name="connsiteX35" fmla="*/ 714413 w 833475"/>
              <a:gd name="connsiteY35" fmla="*/ 446484 h 863203"/>
              <a:gd name="connsiteX36" fmla="*/ 744179 w 833475"/>
              <a:gd name="connsiteY36" fmla="*/ 416719 h 863203"/>
              <a:gd name="connsiteX37" fmla="*/ 803710 w 833475"/>
              <a:gd name="connsiteY37" fmla="*/ 416719 h 863203"/>
              <a:gd name="connsiteX38" fmla="*/ 833476 w 833475"/>
              <a:gd name="connsiteY38" fmla="*/ 446484 h 863203"/>
              <a:gd name="connsiteX39" fmla="*/ 803710 w 833475"/>
              <a:gd name="connsiteY39" fmla="*/ 476250 h 863203"/>
              <a:gd name="connsiteX40" fmla="*/ 29766 w 833475"/>
              <a:gd name="connsiteY40" fmla="*/ 476250 h 863203"/>
              <a:gd name="connsiteX41" fmla="*/ 0 w 833475"/>
              <a:gd name="connsiteY41" fmla="*/ 446484 h 863203"/>
              <a:gd name="connsiteX42" fmla="*/ 29766 w 833475"/>
              <a:gd name="connsiteY42" fmla="*/ 416719 h 863203"/>
              <a:gd name="connsiteX43" fmla="*/ 89334 w 833475"/>
              <a:gd name="connsiteY43" fmla="*/ 416719 h 863203"/>
              <a:gd name="connsiteX44" fmla="*/ 119100 w 833475"/>
              <a:gd name="connsiteY44" fmla="*/ 446484 h 863203"/>
              <a:gd name="connsiteX45" fmla="*/ 89334 w 833475"/>
              <a:gd name="connsiteY45" fmla="*/ 476250 h 863203"/>
              <a:gd name="connsiteX46" fmla="*/ 714413 w 833475"/>
              <a:gd name="connsiteY46" fmla="*/ 106747 h 863203"/>
              <a:gd name="connsiteX47" fmla="*/ 756495 w 833475"/>
              <a:gd name="connsiteY47" fmla="*/ 106747 h 863203"/>
              <a:gd name="connsiteX48" fmla="*/ 756495 w 833475"/>
              <a:gd name="connsiteY48" fmla="*/ 148828 h 863203"/>
              <a:gd name="connsiteX49" fmla="*/ 714413 w 833475"/>
              <a:gd name="connsiteY49" fmla="*/ 190910 h 863203"/>
              <a:gd name="connsiteX50" fmla="*/ 672295 w 833475"/>
              <a:gd name="connsiteY50" fmla="*/ 190910 h 863203"/>
              <a:gd name="connsiteX51" fmla="*/ 672295 w 833475"/>
              <a:gd name="connsiteY51" fmla="*/ 148828 h 863203"/>
              <a:gd name="connsiteX52" fmla="*/ 76981 w 833475"/>
              <a:gd name="connsiteY52" fmla="*/ 148828 h 863203"/>
              <a:gd name="connsiteX53" fmla="*/ 76981 w 833475"/>
              <a:gd name="connsiteY53" fmla="*/ 106747 h 863203"/>
              <a:gd name="connsiteX54" fmla="*/ 119100 w 833475"/>
              <a:gd name="connsiteY54" fmla="*/ 106747 h 863203"/>
              <a:gd name="connsiteX55" fmla="*/ 161181 w 833475"/>
              <a:gd name="connsiteY55" fmla="*/ 148828 h 863203"/>
              <a:gd name="connsiteX56" fmla="*/ 161181 w 833475"/>
              <a:gd name="connsiteY56" fmla="*/ 190910 h 863203"/>
              <a:gd name="connsiteX57" fmla="*/ 119100 w 833475"/>
              <a:gd name="connsiteY57" fmla="*/ 190910 h 8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33475" h="863203">
                <a:moveTo>
                  <a:pt x="265509" y="654844"/>
                </a:moveTo>
                <a:cubicBezTo>
                  <a:pt x="263501" y="650118"/>
                  <a:pt x="260263" y="645951"/>
                  <a:pt x="256022" y="642789"/>
                </a:cubicBezTo>
                <a:cubicBezTo>
                  <a:pt x="255910" y="642715"/>
                  <a:pt x="255836" y="642640"/>
                  <a:pt x="255724" y="642529"/>
                </a:cubicBezTo>
                <a:cubicBezTo>
                  <a:pt x="194928" y="595573"/>
                  <a:pt x="156302" y="521790"/>
                  <a:pt x="156302" y="439046"/>
                </a:cubicBezTo>
                <a:cubicBezTo>
                  <a:pt x="156302" y="295276"/>
                  <a:pt x="272984" y="178595"/>
                  <a:pt x="416754" y="178595"/>
                </a:cubicBezTo>
                <a:cubicBezTo>
                  <a:pt x="560486" y="178595"/>
                  <a:pt x="677167" y="295276"/>
                  <a:pt x="677167" y="439046"/>
                </a:cubicBezTo>
                <a:cubicBezTo>
                  <a:pt x="677167" y="521646"/>
                  <a:pt x="638658" y="595313"/>
                  <a:pt x="578641" y="643053"/>
                </a:cubicBezTo>
                <a:cubicBezTo>
                  <a:pt x="578417" y="643201"/>
                  <a:pt x="578231" y="643350"/>
                  <a:pt x="577971" y="643499"/>
                </a:cubicBezTo>
                <a:cubicBezTo>
                  <a:pt x="574027" y="646512"/>
                  <a:pt x="570939" y="650419"/>
                  <a:pt x="569004" y="654847"/>
                </a:cubicBezTo>
                <a:close/>
                <a:moveTo>
                  <a:pt x="306400" y="482422"/>
                </a:moveTo>
                <a:lnTo>
                  <a:pt x="365931" y="541916"/>
                </a:lnTo>
                <a:cubicBezTo>
                  <a:pt x="371922" y="547907"/>
                  <a:pt x="380182" y="551069"/>
                  <a:pt x="388628" y="550623"/>
                </a:cubicBezTo>
                <a:cubicBezTo>
                  <a:pt x="397073" y="550139"/>
                  <a:pt x="404924" y="546121"/>
                  <a:pt x="410207" y="539498"/>
                </a:cubicBezTo>
                <a:lnTo>
                  <a:pt x="529270" y="390670"/>
                </a:lnTo>
                <a:cubicBezTo>
                  <a:pt x="539539" y="377833"/>
                  <a:pt x="537456" y="359081"/>
                  <a:pt x="524619" y="348849"/>
                </a:cubicBezTo>
                <a:cubicBezTo>
                  <a:pt x="511819" y="338580"/>
                  <a:pt x="493067" y="340664"/>
                  <a:pt x="482798" y="353462"/>
                </a:cubicBezTo>
                <a:lnTo>
                  <a:pt x="384539" y="476316"/>
                </a:lnTo>
                <a:lnTo>
                  <a:pt x="348523" y="440300"/>
                </a:lnTo>
                <a:cubicBezTo>
                  <a:pt x="336876" y="428691"/>
                  <a:pt x="318013" y="428691"/>
                  <a:pt x="306404" y="440300"/>
                </a:cubicBezTo>
                <a:cubicBezTo>
                  <a:pt x="294795" y="451909"/>
                  <a:pt x="294795" y="470809"/>
                  <a:pt x="306404" y="482418"/>
                </a:cubicBezTo>
                <a:close/>
                <a:moveTo>
                  <a:pt x="565737" y="714375"/>
                </a:moveTo>
                <a:cubicBezTo>
                  <a:pt x="565589" y="734169"/>
                  <a:pt x="565589" y="755153"/>
                  <a:pt x="565589" y="773906"/>
                </a:cubicBezTo>
                <a:cubicBezTo>
                  <a:pt x="565589" y="797607"/>
                  <a:pt x="556175" y="820304"/>
                  <a:pt x="539432" y="837047"/>
                </a:cubicBezTo>
                <a:cubicBezTo>
                  <a:pt x="522689" y="853827"/>
                  <a:pt x="499956" y="863203"/>
                  <a:pt x="476255" y="863203"/>
                </a:cubicBezTo>
                <a:lnTo>
                  <a:pt x="357230" y="863203"/>
                </a:lnTo>
                <a:cubicBezTo>
                  <a:pt x="333566" y="863203"/>
                  <a:pt x="310833" y="853827"/>
                  <a:pt x="294053" y="837047"/>
                </a:cubicBezTo>
                <a:cubicBezTo>
                  <a:pt x="277347" y="820304"/>
                  <a:pt x="267934" y="797607"/>
                  <a:pt x="267934" y="773906"/>
                </a:cubicBezTo>
                <a:lnTo>
                  <a:pt x="267934" y="714375"/>
                </a:lnTo>
                <a:close/>
                <a:moveTo>
                  <a:pt x="386991" y="29766"/>
                </a:moveTo>
                <a:cubicBezTo>
                  <a:pt x="386991" y="13357"/>
                  <a:pt x="400311" y="0"/>
                  <a:pt x="416757" y="0"/>
                </a:cubicBezTo>
                <a:cubicBezTo>
                  <a:pt x="433166" y="0"/>
                  <a:pt x="446485" y="13357"/>
                  <a:pt x="446485" y="29766"/>
                </a:cubicBezTo>
                <a:lnTo>
                  <a:pt x="446485" y="89297"/>
                </a:lnTo>
                <a:cubicBezTo>
                  <a:pt x="446485" y="105743"/>
                  <a:pt x="433166" y="119063"/>
                  <a:pt x="416757" y="119063"/>
                </a:cubicBezTo>
                <a:cubicBezTo>
                  <a:pt x="400311" y="119063"/>
                  <a:pt x="386991" y="105743"/>
                  <a:pt x="386991" y="89297"/>
                </a:cubicBezTo>
                <a:close/>
                <a:moveTo>
                  <a:pt x="744179" y="476250"/>
                </a:moveTo>
                <a:cubicBezTo>
                  <a:pt x="727733" y="476250"/>
                  <a:pt x="714413" y="462930"/>
                  <a:pt x="714413" y="446484"/>
                </a:cubicBezTo>
                <a:cubicBezTo>
                  <a:pt x="714413" y="430039"/>
                  <a:pt x="727733" y="416719"/>
                  <a:pt x="744179" y="416719"/>
                </a:cubicBezTo>
                <a:lnTo>
                  <a:pt x="803710" y="416719"/>
                </a:lnTo>
                <a:cubicBezTo>
                  <a:pt x="820119" y="416719"/>
                  <a:pt x="833476" y="430039"/>
                  <a:pt x="833476" y="446484"/>
                </a:cubicBezTo>
                <a:cubicBezTo>
                  <a:pt x="833476" y="462930"/>
                  <a:pt x="820119" y="476250"/>
                  <a:pt x="803710" y="476250"/>
                </a:cubicBezTo>
                <a:close/>
                <a:moveTo>
                  <a:pt x="29766" y="476250"/>
                </a:moveTo>
                <a:cubicBezTo>
                  <a:pt x="13357" y="476250"/>
                  <a:pt x="0" y="462930"/>
                  <a:pt x="0" y="446484"/>
                </a:cubicBezTo>
                <a:cubicBezTo>
                  <a:pt x="0" y="430039"/>
                  <a:pt x="13357" y="416719"/>
                  <a:pt x="29766" y="416719"/>
                </a:cubicBezTo>
                <a:lnTo>
                  <a:pt x="89334" y="416719"/>
                </a:lnTo>
                <a:cubicBezTo>
                  <a:pt x="105743" y="416719"/>
                  <a:pt x="119100" y="430039"/>
                  <a:pt x="119100" y="446484"/>
                </a:cubicBezTo>
                <a:cubicBezTo>
                  <a:pt x="119100" y="462930"/>
                  <a:pt x="105743" y="476250"/>
                  <a:pt x="89334" y="476250"/>
                </a:cubicBezTo>
                <a:close/>
                <a:moveTo>
                  <a:pt x="714413" y="106747"/>
                </a:moveTo>
                <a:cubicBezTo>
                  <a:pt x="726022" y="95138"/>
                  <a:pt x="744886" y="95138"/>
                  <a:pt x="756495" y="106747"/>
                </a:cubicBezTo>
                <a:cubicBezTo>
                  <a:pt x="768104" y="118356"/>
                  <a:pt x="768104" y="137182"/>
                  <a:pt x="756495" y="148828"/>
                </a:cubicBezTo>
                <a:lnTo>
                  <a:pt x="714413" y="190910"/>
                </a:lnTo>
                <a:cubicBezTo>
                  <a:pt x="702804" y="202556"/>
                  <a:pt x="683904" y="202556"/>
                  <a:pt x="672295" y="190910"/>
                </a:cubicBezTo>
                <a:cubicBezTo>
                  <a:pt x="660685" y="179301"/>
                  <a:pt x="660685" y="160437"/>
                  <a:pt x="672295" y="148828"/>
                </a:cubicBezTo>
                <a:close/>
                <a:moveTo>
                  <a:pt x="76981" y="148828"/>
                </a:moveTo>
                <a:cubicBezTo>
                  <a:pt x="65372" y="137182"/>
                  <a:pt x="65372" y="118356"/>
                  <a:pt x="76981" y="106747"/>
                </a:cubicBezTo>
                <a:cubicBezTo>
                  <a:pt x="88590" y="95138"/>
                  <a:pt x="107491" y="95138"/>
                  <a:pt x="119100" y="106747"/>
                </a:cubicBezTo>
                <a:lnTo>
                  <a:pt x="161181" y="148828"/>
                </a:lnTo>
                <a:cubicBezTo>
                  <a:pt x="172790" y="160437"/>
                  <a:pt x="172790" y="179301"/>
                  <a:pt x="161181" y="190910"/>
                </a:cubicBezTo>
                <a:cubicBezTo>
                  <a:pt x="149572" y="202556"/>
                  <a:pt x="130709" y="202556"/>
                  <a:pt x="119100" y="190910"/>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23" name="Picture 22">
            <a:extLst>
              <a:ext uri="{FF2B5EF4-FFF2-40B4-BE49-F238E27FC236}">
                <a16:creationId xmlns:a16="http://schemas.microsoft.com/office/drawing/2014/main" id="{9C0EC167-280D-53CF-6A4A-445F9803CA72}"/>
              </a:ext>
              <a:ext uri="{C183D7F6-B498-43B3-948B-1728B52AA6E4}">
                <adec:decorative xmlns:adec="http://schemas.microsoft.com/office/drawing/2017/decorative" val="1"/>
              </a:ext>
            </a:extLst>
          </p:cNvPr>
          <p:cNvPicPr>
            <a:picLocks/>
          </p:cNvPicPr>
          <p:nvPr/>
        </p:nvPicPr>
        <p:blipFill rotWithShape="1">
          <a:blip r:embed="rId3" cstate="screen">
            <a:alphaModFix amt="45000"/>
            <a:extLst>
              <a:ext uri="{28A0092B-C50C-407E-A947-70E740481C1C}">
                <a14:useLocalDpi xmlns:a14="http://schemas.microsoft.com/office/drawing/2010/main"/>
              </a:ext>
            </a:extLst>
          </a:blip>
          <a:srcRect/>
          <a:stretch/>
        </p:blipFill>
        <p:spPr>
          <a:xfrm>
            <a:off x="6173692" y="1603767"/>
            <a:ext cx="2743200" cy="3317521"/>
          </a:xfrm>
          <a:prstGeom prst="roundRect">
            <a:avLst>
              <a:gd name="adj" fmla="val 5394"/>
            </a:avLst>
          </a:prstGeom>
          <a:gradFill>
            <a:gsLst>
              <a:gs pos="0">
                <a:schemeClr val="bg1"/>
              </a:gs>
              <a:gs pos="100000">
                <a:schemeClr val="bg1">
                  <a:lumMod val="85000"/>
                </a:schemeClr>
              </a:gs>
            </a:gsLst>
            <a:lin ang="2700000" scaled="0"/>
          </a:gradFill>
          <a:ln>
            <a:gradFill>
              <a:gsLst>
                <a:gs pos="0">
                  <a:schemeClr val="accent4">
                    <a:lumMod val="75000"/>
                  </a:schemeClr>
                </a:gs>
                <a:gs pos="62000">
                  <a:schemeClr val="accent4">
                    <a:lumMod val="75000"/>
                  </a:schemeClr>
                </a:gs>
                <a:gs pos="100000">
                  <a:schemeClr val="accent6">
                    <a:lumMod val="60000"/>
                    <a:lumOff val="40000"/>
                  </a:schemeClr>
                </a:gs>
              </a:gsLst>
              <a:lin ang="5400000" scaled="1"/>
            </a:gradFill>
            <a:headEnd type="none" w="med" len="med"/>
            <a:tailEnd type="none" w="med" len="med"/>
          </a:ln>
          <a:effectLst>
            <a:outerShdw blurRad="63500" dist="127000" dir="2700000" algn="tl" rotWithShape="0">
              <a:srgbClr val="454142">
                <a:alpha val="20000"/>
              </a:srgbClr>
            </a:outerShdw>
          </a:effectLst>
        </p:spPr>
      </p:pic>
      <p:sp>
        <p:nvSpPr>
          <p:cNvPr id="15" name="Text Placeholder 2">
            <a:extLst>
              <a:ext uri="{FF2B5EF4-FFF2-40B4-BE49-F238E27FC236}">
                <a16:creationId xmlns:a16="http://schemas.microsoft.com/office/drawing/2014/main" id="{A8D3DEDB-ACF4-572E-974D-0656A60B030B}"/>
              </a:ext>
            </a:extLst>
          </p:cNvPr>
          <p:cNvSpPr txBox="1">
            <a:spLocks/>
          </p:cNvSpPr>
          <p:nvPr/>
        </p:nvSpPr>
        <p:spPr>
          <a:xfrm>
            <a:off x="6269704" y="2391860"/>
            <a:ext cx="2551176" cy="1883229"/>
          </a:xfrm>
          <a:prstGeom prst="rect">
            <a:avLst/>
          </a:prstGeom>
          <a:ln w="12700">
            <a:noFill/>
          </a:ln>
        </p:spPr>
        <p:txBody>
          <a:bodyPr vert="horz" wrap="square" lIns="0" tIns="0" rIns="0" bIns="0" rtlCol="0">
            <a:noAutofit/>
          </a:bodyPr>
          <a:lstStyle>
            <a:lvl1pPr marL="0" marR="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sz="1800" kern="1200" spc="0" baseline="0">
                <a:gradFill>
                  <a:gsLst>
                    <a:gs pos="0">
                      <a:schemeClr val="tx1"/>
                    </a:gs>
                    <a:gs pos="99000">
                      <a:schemeClr val="tx1"/>
                    </a:gs>
                  </a:gsLst>
                  <a:lin ang="8100000" scaled="1"/>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0">
                      <a:schemeClr val="tx1"/>
                    </a:gs>
                    <a:gs pos="99000">
                      <a:schemeClr val="tx1"/>
                    </a:gs>
                  </a:gsLst>
                  <a:lin ang="8100000" scaled="1"/>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kern="1200" spc="0" baseline="0">
                <a:gradFill>
                  <a:gsLst>
                    <a:gs pos="0">
                      <a:schemeClr val="tx1"/>
                    </a:gs>
                    <a:gs pos="99000">
                      <a:schemeClr val="tx1"/>
                    </a:gs>
                  </a:gsLst>
                  <a:lin ang="8100000" scaled="1"/>
                </a:gra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50" kern="1200" spc="0" baseline="0">
                <a:gradFill>
                  <a:gsLst>
                    <a:gs pos="0">
                      <a:schemeClr val="tx1"/>
                    </a:gs>
                    <a:gs pos="99000">
                      <a:schemeClr val="tx1"/>
                    </a:gs>
                  </a:gsLst>
                  <a:lin ang="8100000" scaled="1"/>
                </a:gra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50" kern="1200" spc="0" baseline="0">
                <a:gradFill>
                  <a:gsLst>
                    <a:gs pos="0">
                      <a:schemeClr val="tx1"/>
                    </a:gs>
                    <a:gs pos="99000">
                      <a:schemeClr val="tx1"/>
                    </a:gs>
                  </a:gsLst>
                  <a:lin ang="8100000" scaled="1"/>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Search in People Companions for skills to identify people with the right capabilities for your project</a:t>
            </a:r>
          </a:p>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View inferred skills and customize </a:t>
            </a:r>
            <a:b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b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your personal skills profile</a:t>
            </a:r>
          </a:p>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See colleague’s skills from the </a:t>
            </a:r>
            <a:b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b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people card across M365 surfaces</a:t>
            </a:r>
          </a:p>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Filter by skills in org explorer to </a:t>
            </a:r>
            <a:b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b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identify skillsets within people </a:t>
            </a:r>
            <a:b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b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and team groups</a:t>
            </a:r>
          </a:p>
        </p:txBody>
      </p:sp>
      <p:sp>
        <p:nvSpPr>
          <p:cNvPr id="4" name="Rectangle: Rounded Corners 3">
            <a:extLst>
              <a:ext uri="{FF2B5EF4-FFF2-40B4-BE49-F238E27FC236}">
                <a16:creationId xmlns:a16="http://schemas.microsoft.com/office/drawing/2014/main" id="{B9432BF7-978B-27C0-08B6-1921C75B7383}"/>
              </a:ext>
            </a:extLst>
          </p:cNvPr>
          <p:cNvSpPr>
            <a:spLocks/>
          </p:cNvSpPr>
          <p:nvPr/>
        </p:nvSpPr>
        <p:spPr bwMode="auto">
          <a:xfrm>
            <a:off x="6253552" y="2032405"/>
            <a:ext cx="2583481" cy="271896"/>
          </a:xfrm>
          <a:prstGeom prst="roundRect">
            <a:avLst>
              <a:gd name="adj" fmla="val 50000"/>
            </a:avLst>
          </a:prstGeom>
          <a:gradFill flip="none" rotWithShape="1">
            <a:gsLst>
              <a:gs pos="18000">
                <a:schemeClr val="accent5"/>
              </a:gs>
              <a:gs pos="100000">
                <a:srgbClr val="39B0FF"/>
              </a:gs>
            </a:gsLst>
            <a:lin ang="24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100" b="1" i="0" u="none" strike="noStrike" kern="1200" cap="none" spc="0" normalizeH="0" baseline="0" noProof="0">
                <a:ln>
                  <a:noFill/>
                </a:ln>
                <a:solidFill>
                  <a:srgbClr val="FFFFFF"/>
                </a:solidFill>
                <a:effectLst/>
                <a:uLnTx/>
                <a:uFillTx/>
                <a:latin typeface="Segoe Sans Display Semibold" pitchFamily="2" charset="0"/>
                <a:ea typeface="+mn-ea"/>
                <a:cs typeface="Segoe Sans Display Semibold" pitchFamily="2" charset="0"/>
              </a:rPr>
              <a:t>People surfaces</a:t>
            </a:r>
          </a:p>
        </p:txBody>
      </p:sp>
      <p:sp>
        <p:nvSpPr>
          <p:cNvPr id="9" name="Oval 8">
            <a:extLst>
              <a:ext uri="{FF2B5EF4-FFF2-40B4-BE49-F238E27FC236}">
                <a16:creationId xmlns:a16="http://schemas.microsoft.com/office/drawing/2014/main" id="{EC2B6CC3-7D94-A182-B4B4-9AFCAC787DA3}"/>
              </a:ext>
              <a:ext uri="{C183D7F6-B498-43B3-948B-1728B52AA6E4}">
                <adec:decorative xmlns:adec="http://schemas.microsoft.com/office/drawing/2017/decorative" val="1"/>
              </a:ext>
            </a:extLst>
          </p:cNvPr>
          <p:cNvSpPr/>
          <p:nvPr/>
        </p:nvSpPr>
        <p:spPr bwMode="auto">
          <a:xfrm>
            <a:off x="7233300" y="1312733"/>
            <a:ext cx="623984" cy="623980"/>
          </a:xfrm>
          <a:prstGeom prst="ellipse">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algn="ctr" defTabSz="914437" fontAlgn="base">
              <a:spcBef>
                <a:spcPct val="0"/>
              </a:spcBef>
              <a:spcAft>
                <a:spcPts val="1200"/>
              </a:spcAft>
              <a:buSzPct val="90000"/>
              <a:tabLst>
                <a:tab pos="1371655" algn="l"/>
              </a:tabLst>
            </a:pPr>
            <a:endParaRPr lang="en-US" sz="1100" b="1">
              <a:ln w="3175">
                <a:noFill/>
              </a:ln>
              <a:solidFill>
                <a:prstClr val="white"/>
              </a:solidFill>
              <a:latin typeface="Segoe UI Semibold"/>
              <a:cs typeface="Segoe UI" pitchFamily="34" charset="0"/>
            </a:endParaRPr>
          </a:p>
        </p:txBody>
      </p:sp>
      <p:grpSp>
        <p:nvGrpSpPr>
          <p:cNvPr id="47" name="Graphic 41">
            <a:extLst>
              <a:ext uri="{FF2B5EF4-FFF2-40B4-BE49-F238E27FC236}">
                <a16:creationId xmlns:a16="http://schemas.microsoft.com/office/drawing/2014/main" id="{9C81A22D-29E5-6555-A287-6EFB28EB4029}"/>
              </a:ext>
            </a:extLst>
          </p:cNvPr>
          <p:cNvGrpSpPr/>
          <p:nvPr/>
        </p:nvGrpSpPr>
        <p:grpSpPr>
          <a:xfrm>
            <a:off x="7354686" y="1488576"/>
            <a:ext cx="381212" cy="272294"/>
            <a:chOff x="5895975" y="3228975"/>
            <a:chExt cx="400050" cy="285750"/>
          </a:xfrm>
          <a:solidFill>
            <a:schemeClr val="bg1"/>
          </a:solidFill>
        </p:grpSpPr>
        <p:sp>
          <p:nvSpPr>
            <p:cNvPr id="48" name="Freeform: Shape 47">
              <a:extLst>
                <a:ext uri="{FF2B5EF4-FFF2-40B4-BE49-F238E27FC236}">
                  <a16:creationId xmlns:a16="http://schemas.microsoft.com/office/drawing/2014/main" id="{27940DD4-37BB-D360-264A-08C36A89ABBD}"/>
                </a:ext>
              </a:extLst>
            </p:cNvPr>
            <p:cNvSpPr/>
            <p:nvPr/>
          </p:nvSpPr>
          <p:spPr>
            <a:xfrm>
              <a:off x="5953125" y="3228975"/>
              <a:ext cx="133350" cy="133350"/>
            </a:xfrm>
            <a:custGeom>
              <a:avLst/>
              <a:gdLst>
                <a:gd name="connsiteX0" fmla="*/ 133302 w 133350"/>
                <a:gd name="connsiteY0" fmla="*/ 66437 h 133350"/>
                <a:gd name="connsiteX1" fmla="*/ 66627 w 133350"/>
                <a:gd name="connsiteY1" fmla="*/ 133112 h 133350"/>
                <a:gd name="connsiteX2" fmla="*/ -48 w 133350"/>
                <a:gd name="connsiteY2" fmla="*/ 66437 h 133350"/>
                <a:gd name="connsiteX3" fmla="*/ 66627 w 133350"/>
                <a:gd name="connsiteY3" fmla="*/ -238 h 133350"/>
                <a:gd name="connsiteX4" fmla="*/ 133302 w 133350"/>
                <a:gd name="connsiteY4" fmla="*/ 66437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33350">
                  <a:moveTo>
                    <a:pt x="133302" y="66437"/>
                  </a:moveTo>
                  <a:cubicBezTo>
                    <a:pt x="133302" y="103261"/>
                    <a:pt x="103451" y="133112"/>
                    <a:pt x="66627" y="133112"/>
                  </a:cubicBezTo>
                  <a:cubicBezTo>
                    <a:pt x="29803" y="133112"/>
                    <a:pt x="-48" y="103261"/>
                    <a:pt x="-48" y="66437"/>
                  </a:cubicBezTo>
                  <a:cubicBezTo>
                    <a:pt x="-48" y="29613"/>
                    <a:pt x="29803" y="-238"/>
                    <a:pt x="66627" y="-238"/>
                  </a:cubicBezTo>
                  <a:cubicBezTo>
                    <a:pt x="103451" y="-238"/>
                    <a:pt x="133302" y="29613"/>
                    <a:pt x="133302" y="66437"/>
                  </a:cubicBezTo>
                  <a:close/>
                </a:path>
              </a:pathLst>
            </a:custGeom>
            <a:grpFill/>
            <a:ln w="9525"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49" name="Freeform: Shape 48">
              <a:extLst>
                <a:ext uri="{FF2B5EF4-FFF2-40B4-BE49-F238E27FC236}">
                  <a16:creationId xmlns:a16="http://schemas.microsoft.com/office/drawing/2014/main" id="{7917E4C3-3AA5-DF21-538E-21FB74E21C11}"/>
                </a:ext>
              </a:extLst>
            </p:cNvPr>
            <p:cNvSpPr/>
            <p:nvPr/>
          </p:nvSpPr>
          <p:spPr>
            <a:xfrm>
              <a:off x="6105525" y="3228975"/>
              <a:ext cx="133350" cy="133350"/>
            </a:xfrm>
            <a:custGeom>
              <a:avLst/>
              <a:gdLst>
                <a:gd name="connsiteX0" fmla="*/ 133302 w 133350"/>
                <a:gd name="connsiteY0" fmla="*/ 66437 h 133350"/>
                <a:gd name="connsiteX1" fmla="*/ 66627 w 133350"/>
                <a:gd name="connsiteY1" fmla="*/ 133112 h 133350"/>
                <a:gd name="connsiteX2" fmla="*/ -48 w 133350"/>
                <a:gd name="connsiteY2" fmla="*/ 66437 h 133350"/>
                <a:gd name="connsiteX3" fmla="*/ 66627 w 133350"/>
                <a:gd name="connsiteY3" fmla="*/ -238 h 133350"/>
                <a:gd name="connsiteX4" fmla="*/ 133302 w 133350"/>
                <a:gd name="connsiteY4" fmla="*/ 66437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33350">
                  <a:moveTo>
                    <a:pt x="133302" y="66437"/>
                  </a:moveTo>
                  <a:cubicBezTo>
                    <a:pt x="133302" y="103261"/>
                    <a:pt x="103451" y="133112"/>
                    <a:pt x="66627" y="133112"/>
                  </a:cubicBezTo>
                  <a:cubicBezTo>
                    <a:pt x="29803" y="133112"/>
                    <a:pt x="-48" y="103261"/>
                    <a:pt x="-48" y="66437"/>
                  </a:cubicBezTo>
                  <a:cubicBezTo>
                    <a:pt x="-48" y="29613"/>
                    <a:pt x="29803" y="-238"/>
                    <a:pt x="66627" y="-238"/>
                  </a:cubicBezTo>
                  <a:cubicBezTo>
                    <a:pt x="103451" y="-238"/>
                    <a:pt x="133302" y="29613"/>
                    <a:pt x="133302" y="66437"/>
                  </a:cubicBezTo>
                  <a:close/>
                </a:path>
              </a:pathLst>
            </a:custGeom>
            <a:grpFill/>
            <a:ln w="9525"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50" name="Freeform: Shape 49">
              <a:extLst>
                <a:ext uri="{FF2B5EF4-FFF2-40B4-BE49-F238E27FC236}">
                  <a16:creationId xmlns:a16="http://schemas.microsoft.com/office/drawing/2014/main" id="{E94EB801-A2FB-3EF9-4AFC-6723FCEBB1B2}"/>
                </a:ext>
              </a:extLst>
            </p:cNvPr>
            <p:cNvSpPr/>
            <p:nvPr/>
          </p:nvSpPr>
          <p:spPr>
            <a:xfrm>
              <a:off x="5895975" y="3381375"/>
              <a:ext cx="247650" cy="133350"/>
            </a:xfrm>
            <a:custGeom>
              <a:avLst/>
              <a:gdLst>
                <a:gd name="connsiteX0" fmla="*/ 247602 w 247650"/>
                <a:gd name="connsiteY0" fmla="*/ 104533 h 133350"/>
                <a:gd name="connsiteX1" fmla="*/ 247602 w 247650"/>
                <a:gd name="connsiteY1" fmla="*/ 123583 h 133350"/>
                <a:gd name="connsiteX2" fmla="*/ 238077 w 247650"/>
                <a:gd name="connsiteY2" fmla="*/ 133108 h 133350"/>
                <a:gd name="connsiteX3" fmla="*/ 9477 w 247650"/>
                <a:gd name="connsiteY3" fmla="*/ 133108 h 133350"/>
                <a:gd name="connsiteX4" fmla="*/ -48 w 247650"/>
                <a:gd name="connsiteY4" fmla="*/ 123583 h 133350"/>
                <a:gd name="connsiteX5" fmla="*/ -48 w 247650"/>
                <a:gd name="connsiteY5" fmla="*/ 104533 h 133350"/>
                <a:gd name="connsiteX6" fmla="*/ 104727 w 247650"/>
                <a:gd name="connsiteY6" fmla="*/ -242 h 133350"/>
                <a:gd name="connsiteX7" fmla="*/ 142827 w 247650"/>
                <a:gd name="connsiteY7" fmla="*/ -242 h 133350"/>
                <a:gd name="connsiteX8" fmla="*/ 247602 w 247650"/>
                <a:gd name="connsiteY8" fmla="*/ 104533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650" h="133350">
                  <a:moveTo>
                    <a:pt x="247602" y="104533"/>
                  </a:moveTo>
                  <a:lnTo>
                    <a:pt x="247602" y="123583"/>
                  </a:lnTo>
                  <a:cubicBezTo>
                    <a:pt x="247602" y="128841"/>
                    <a:pt x="243335" y="133108"/>
                    <a:pt x="238077" y="133108"/>
                  </a:cubicBezTo>
                  <a:lnTo>
                    <a:pt x="9477" y="133108"/>
                  </a:lnTo>
                  <a:cubicBezTo>
                    <a:pt x="4219" y="133108"/>
                    <a:pt x="-48" y="128841"/>
                    <a:pt x="-48" y="123583"/>
                  </a:cubicBezTo>
                  <a:cubicBezTo>
                    <a:pt x="-48" y="123583"/>
                    <a:pt x="-48" y="104533"/>
                    <a:pt x="-48" y="104533"/>
                  </a:cubicBezTo>
                  <a:cubicBezTo>
                    <a:pt x="-48" y="46669"/>
                    <a:pt x="46863" y="-242"/>
                    <a:pt x="104727" y="-242"/>
                  </a:cubicBezTo>
                  <a:cubicBezTo>
                    <a:pt x="117348" y="-242"/>
                    <a:pt x="130206" y="-242"/>
                    <a:pt x="142827" y="-242"/>
                  </a:cubicBezTo>
                  <a:cubicBezTo>
                    <a:pt x="200691" y="-242"/>
                    <a:pt x="247602" y="46669"/>
                    <a:pt x="247602" y="104533"/>
                  </a:cubicBezTo>
                  <a:close/>
                </a:path>
              </a:pathLst>
            </a:custGeom>
            <a:grpFill/>
            <a:ln w="9525"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51" name="Freeform: Shape 50">
              <a:extLst>
                <a:ext uri="{FF2B5EF4-FFF2-40B4-BE49-F238E27FC236}">
                  <a16:creationId xmlns:a16="http://schemas.microsoft.com/office/drawing/2014/main" id="{E575D0EF-408A-DCF7-F033-8E26819CD641}"/>
                </a:ext>
              </a:extLst>
            </p:cNvPr>
            <p:cNvSpPr/>
            <p:nvPr/>
          </p:nvSpPr>
          <p:spPr>
            <a:xfrm>
              <a:off x="6115030" y="3381375"/>
              <a:ext cx="180994" cy="133350"/>
            </a:xfrm>
            <a:custGeom>
              <a:avLst/>
              <a:gdLst>
                <a:gd name="connsiteX0" fmla="*/ 45967 w 180994"/>
                <a:gd name="connsiteY0" fmla="*/ 133108 h 133350"/>
                <a:gd name="connsiteX1" fmla="*/ 171421 w 180994"/>
                <a:gd name="connsiteY1" fmla="*/ 133108 h 133350"/>
                <a:gd name="connsiteX2" fmla="*/ 180946 w 180994"/>
                <a:gd name="connsiteY2" fmla="*/ 123583 h 133350"/>
                <a:gd name="connsiteX3" fmla="*/ 180946 w 180994"/>
                <a:gd name="connsiteY3" fmla="*/ 104533 h 133350"/>
                <a:gd name="connsiteX4" fmla="*/ 76171 w 180994"/>
                <a:gd name="connsiteY4" fmla="*/ -242 h 133350"/>
                <a:gd name="connsiteX5" fmla="*/ 38071 w 180994"/>
                <a:gd name="connsiteY5" fmla="*/ -242 h 133350"/>
                <a:gd name="connsiteX6" fmla="*/ -48 w 180994"/>
                <a:gd name="connsiteY6" fmla="*/ 6911 h 133350"/>
                <a:gd name="connsiteX7" fmla="*/ 47596 w 180994"/>
                <a:gd name="connsiteY7" fmla="*/ 104533 h 133350"/>
                <a:gd name="connsiteX8" fmla="*/ 47596 w 180994"/>
                <a:gd name="connsiteY8" fmla="*/ 123583 h 133350"/>
                <a:gd name="connsiteX9" fmla="*/ 45967 w 180994"/>
                <a:gd name="connsiteY9" fmla="*/ 133108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94" h="133350">
                  <a:moveTo>
                    <a:pt x="45967" y="133108"/>
                  </a:moveTo>
                  <a:lnTo>
                    <a:pt x="171421" y="133108"/>
                  </a:lnTo>
                  <a:cubicBezTo>
                    <a:pt x="176679" y="133108"/>
                    <a:pt x="180946" y="128841"/>
                    <a:pt x="180946" y="123583"/>
                  </a:cubicBezTo>
                  <a:lnTo>
                    <a:pt x="180946" y="104533"/>
                  </a:lnTo>
                  <a:cubicBezTo>
                    <a:pt x="180946" y="46669"/>
                    <a:pt x="134035" y="-242"/>
                    <a:pt x="76171" y="-242"/>
                  </a:cubicBezTo>
                  <a:cubicBezTo>
                    <a:pt x="63550" y="-242"/>
                    <a:pt x="50692" y="-242"/>
                    <a:pt x="38071" y="-242"/>
                  </a:cubicBezTo>
                  <a:cubicBezTo>
                    <a:pt x="24622" y="-242"/>
                    <a:pt x="11763" y="2292"/>
                    <a:pt x="-48" y="6911"/>
                  </a:cubicBezTo>
                  <a:cubicBezTo>
                    <a:pt x="28956" y="29571"/>
                    <a:pt x="47596" y="64880"/>
                    <a:pt x="47596" y="104533"/>
                  </a:cubicBezTo>
                  <a:lnTo>
                    <a:pt x="47596" y="123583"/>
                  </a:lnTo>
                  <a:cubicBezTo>
                    <a:pt x="47596" y="126926"/>
                    <a:pt x="47025" y="130127"/>
                    <a:pt x="45967" y="133108"/>
                  </a:cubicBezTo>
                  <a:close/>
                </a:path>
              </a:pathLst>
            </a:custGeom>
            <a:grpFill/>
            <a:ln w="9525" cap="flat">
              <a:no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pic>
        <p:nvPicPr>
          <p:cNvPr id="24" name="Picture 23">
            <a:extLst>
              <a:ext uri="{FF2B5EF4-FFF2-40B4-BE49-F238E27FC236}">
                <a16:creationId xmlns:a16="http://schemas.microsoft.com/office/drawing/2014/main" id="{94025253-3242-C9E8-907C-B28D0531E443}"/>
              </a:ext>
              <a:ext uri="{C183D7F6-B498-43B3-948B-1728B52AA6E4}">
                <adec:decorative xmlns:adec="http://schemas.microsoft.com/office/drawing/2017/decorative" val="1"/>
              </a:ext>
            </a:extLst>
          </p:cNvPr>
          <p:cNvPicPr>
            <a:picLocks/>
          </p:cNvPicPr>
          <p:nvPr/>
        </p:nvPicPr>
        <p:blipFill rotWithShape="1">
          <a:blip r:embed="rId3" cstate="screen">
            <a:alphaModFix amt="45000"/>
            <a:extLst>
              <a:ext uri="{28A0092B-C50C-407E-A947-70E740481C1C}">
                <a14:useLocalDpi xmlns:a14="http://schemas.microsoft.com/office/drawing/2010/main"/>
              </a:ext>
            </a:extLst>
          </a:blip>
          <a:srcRect/>
          <a:stretch/>
        </p:blipFill>
        <p:spPr>
          <a:xfrm>
            <a:off x="9090282" y="1603767"/>
            <a:ext cx="2743200" cy="3317521"/>
          </a:xfrm>
          <a:prstGeom prst="roundRect">
            <a:avLst>
              <a:gd name="adj" fmla="val 5394"/>
            </a:avLst>
          </a:prstGeom>
          <a:gradFill>
            <a:gsLst>
              <a:gs pos="0">
                <a:schemeClr val="bg1"/>
              </a:gs>
              <a:gs pos="100000">
                <a:schemeClr val="bg1">
                  <a:lumMod val="85000"/>
                </a:schemeClr>
              </a:gs>
            </a:gsLst>
            <a:lin ang="2700000" scaled="0"/>
          </a:gradFill>
          <a:ln>
            <a:gradFill>
              <a:gsLst>
                <a:gs pos="0">
                  <a:schemeClr val="accent4">
                    <a:lumMod val="75000"/>
                  </a:schemeClr>
                </a:gs>
                <a:gs pos="62000">
                  <a:schemeClr val="accent4">
                    <a:lumMod val="75000"/>
                  </a:schemeClr>
                </a:gs>
                <a:gs pos="100000">
                  <a:schemeClr val="accent6">
                    <a:lumMod val="60000"/>
                    <a:lumOff val="40000"/>
                  </a:schemeClr>
                </a:gs>
              </a:gsLst>
              <a:lin ang="5400000" scaled="1"/>
            </a:gradFill>
            <a:headEnd type="none" w="med" len="med"/>
            <a:tailEnd type="none" w="med" len="med"/>
          </a:ln>
          <a:effectLst>
            <a:outerShdw blurRad="63500" dist="127000" dir="2700000" algn="tl" rotWithShape="0">
              <a:srgbClr val="454142">
                <a:alpha val="20000"/>
              </a:srgbClr>
            </a:outerShdw>
          </a:effectLst>
        </p:spPr>
      </p:pic>
      <p:sp>
        <p:nvSpPr>
          <p:cNvPr id="17" name="Text Placeholder 2">
            <a:extLst>
              <a:ext uri="{FF2B5EF4-FFF2-40B4-BE49-F238E27FC236}">
                <a16:creationId xmlns:a16="http://schemas.microsoft.com/office/drawing/2014/main" id="{74763B32-0376-9C91-BAE0-AEDA9F7E04D2}"/>
              </a:ext>
            </a:extLst>
          </p:cNvPr>
          <p:cNvSpPr txBox="1">
            <a:spLocks/>
          </p:cNvSpPr>
          <p:nvPr/>
        </p:nvSpPr>
        <p:spPr>
          <a:xfrm>
            <a:off x="9186294" y="2391860"/>
            <a:ext cx="2551176" cy="1883229"/>
          </a:xfrm>
          <a:prstGeom prst="rect">
            <a:avLst/>
          </a:prstGeom>
          <a:ln w="12700">
            <a:noFill/>
          </a:ln>
        </p:spPr>
        <p:txBody>
          <a:bodyPr vert="horz" wrap="square" lIns="0" tIns="0" rIns="0" bIns="0" rtlCol="0">
            <a:noAutofit/>
          </a:bodyPr>
          <a:lstStyle>
            <a:lvl1pPr marL="0" marR="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sz="1800" kern="1200" spc="0" baseline="0">
                <a:gradFill>
                  <a:gsLst>
                    <a:gs pos="0">
                      <a:schemeClr val="tx1"/>
                    </a:gs>
                    <a:gs pos="99000">
                      <a:schemeClr val="tx1"/>
                    </a:gs>
                  </a:gsLst>
                  <a:lin ang="8100000" scaled="1"/>
                </a:gra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gradFill>
                  <a:gsLst>
                    <a:gs pos="0">
                      <a:schemeClr val="tx1"/>
                    </a:gs>
                    <a:gs pos="99000">
                      <a:schemeClr val="tx1"/>
                    </a:gs>
                  </a:gsLst>
                  <a:lin ang="8100000" scaled="1"/>
                </a:gra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100" kern="1200" spc="0" baseline="0">
                <a:gradFill>
                  <a:gsLst>
                    <a:gs pos="0">
                      <a:schemeClr val="tx1"/>
                    </a:gs>
                    <a:gs pos="99000">
                      <a:schemeClr val="tx1"/>
                    </a:gs>
                  </a:gsLst>
                  <a:lin ang="8100000" scaled="1"/>
                </a:gra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50" kern="1200" spc="0" baseline="0">
                <a:gradFill>
                  <a:gsLst>
                    <a:gs pos="0">
                      <a:schemeClr val="tx1"/>
                    </a:gs>
                    <a:gs pos="99000">
                      <a:schemeClr val="tx1"/>
                    </a:gs>
                  </a:gsLst>
                  <a:lin ang="8100000" scaled="1"/>
                </a:gra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50" kern="1200" spc="0" baseline="0">
                <a:gradFill>
                  <a:gsLst>
                    <a:gs pos="0">
                      <a:schemeClr val="tx1"/>
                    </a:gs>
                    <a:gs pos="99000">
                      <a:schemeClr val="tx1"/>
                    </a:gs>
                  </a:gsLst>
                  <a:lin ang="8100000" scaled="1"/>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Identify skills you want to grow </a:t>
            </a:r>
          </a:p>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View skills-based learning recommendations, personalized </a:t>
            </a:r>
            <a:b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b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for you, directly from your Viva Learning experience</a:t>
            </a:r>
          </a:p>
          <a:p>
            <a:pPr marL="168275" marR="0" lvl="0" indent="-168275" algn="l" defTabSz="932563"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Learn in the flow of work with </a:t>
            </a:r>
            <a:b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br>
            <a:r>
              <a:rPr kumimoji="0" lang="en-US" sz="1000" b="0" i="0" u="none" strike="noStrike" kern="1200" cap="none" spc="0" normalizeH="0" baseline="0" noProof="0">
                <a:ln>
                  <a:noFill/>
                </a:ln>
                <a:solidFill>
                  <a:srgbClr val="000000"/>
                </a:solidFill>
                <a:effectLst/>
                <a:uLnTx/>
                <a:uFillTx/>
                <a:latin typeface="Segoe UI"/>
                <a:ea typeface="+mn-ea"/>
                <a:cs typeface="Segoe UI" panose="020B0502040204020203" pitchFamily="34" charset="0"/>
              </a:rPr>
              <a:t>a skills-based experience natively embedded within Teams and M365</a:t>
            </a:r>
          </a:p>
        </p:txBody>
      </p:sp>
      <p:sp>
        <p:nvSpPr>
          <p:cNvPr id="6" name="Rectangle: Rounded Corners 5">
            <a:extLst>
              <a:ext uri="{FF2B5EF4-FFF2-40B4-BE49-F238E27FC236}">
                <a16:creationId xmlns:a16="http://schemas.microsoft.com/office/drawing/2014/main" id="{F425446D-74DF-F654-7B16-705116309C16}"/>
              </a:ext>
            </a:extLst>
          </p:cNvPr>
          <p:cNvSpPr>
            <a:spLocks/>
          </p:cNvSpPr>
          <p:nvPr/>
        </p:nvSpPr>
        <p:spPr bwMode="auto">
          <a:xfrm>
            <a:off x="9170142" y="2032405"/>
            <a:ext cx="2583481" cy="271896"/>
          </a:xfrm>
          <a:prstGeom prst="roundRect">
            <a:avLst>
              <a:gd name="adj" fmla="val 50000"/>
            </a:avLst>
          </a:prstGeom>
          <a:gradFill flip="none" rotWithShape="1">
            <a:gsLst>
              <a:gs pos="18000">
                <a:schemeClr val="accent5"/>
              </a:gs>
              <a:gs pos="100000">
                <a:srgbClr val="39B0FF"/>
              </a:gs>
            </a:gsLst>
            <a:lin ang="24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IN" sz="1100" b="1" i="0" u="none" strike="noStrike" kern="1200" cap="none" spc="0" normalizeH="0" baseline="0" noProof="0">
                <a:ln>
                  <a:noFill/>
                </a:ln>
                <a:solidFill>
                  <a:srgbClr val="FFFFFF"/>
                </a:solidFill>
                <a:effectLst/>
                <a:uLnTx/>
                <a:uFillTx/>
                <a:latin typeface="Segoe Sans Display Semibold" pitchFamily="2" charset="0"/>
                <a:ea typeface="+mn-ea"/>
                <a:cs typeface="Segoe Sans Display Semibold" pitchFamily="2" charset="0"/>
              </a:rPr>
              <a:t>Skills based learning</a:t>
            </a:r>
          </a:p>
        </p:txBody>
      </p:sp>
      <p:sp>
        <p:nvSpPr>
          <p:cNvPr id="10" name="Oval 9">
            <a:extLst>
              <a:ext uri="{FF2B5EF4-FFF2-40B4-BE49-F238E27FC236}">
                <a16:creationId xmlns:a16="http://schemas.microsoft.com/office/drawing/2014/main" id="{D996F0F7-6500-7C25-48E2-7D5CE6776414}"/>
              </a:ext>
              <a:ext uri="{C183D7F6-B498-43B3-948B-1728B52AA6E4}">
                <adec:decorative xmlns:adec="http://schemas.microsoft.com/office/drawing/2017/decorative" val="1"/>
              </a:ext>
            </a:extLst>
          </p:cNvPr>
          <p:cNvSpPr/>
          <p:nvPr/>
        </p:nvSpPr>
        <p:spPr bwMode="auto">
          <a:xfrm>
            <a:off x="10149890" y="1312733"/>
            <a:ext cx="623984" cy="623980"/>
          </a:xfrm>
          <a:prstGeom prst="ellipse">
            <a:avLst/>
          </a:prstGeom>
          <a:gradFill flip="none" rotWithShape="1">
            <a:gsLst>
              <a:gs pos="100000">
                <a:schemeClr val="tx2">
                  <a:lumMod val="50000"/>
                  <a:lumOff val="50000"/>
                </a:schemeClr>
              </a:gs>
              <a:gs pos="0">
                <a:schemeClr val="accent6">
                  <a:lumMod val="60000"/>
                  <a:lumOff val="40000"/>
                </a:schemeClr>
              </a:gs>
              <a:gs pos="34000">
                <a:schemeClr val="accent6">
                  <a:lumMod val="75000"/>
                </a:schemeClr>
              </a:gs>
              <a:gs pos="71000">
                <a:schemeClr val="accent4">
                  <a:lumMod val="75000"/>
                </a:schemeClr>
              </a:gs>
            </a:gsLst>
            <a:path path="circle">
              <a:fillToRect l="100000" t="100000"/>
            </a:path>
            <a:tileRect r="-100000" b="-100000"/>
          </a:gradFill>
          <a:effectLst>
            <a:outerShdw blurRad="63500" algn="tl" rotWithShape="0">
              <a:srgbClr val="FFFFFF">
                <a:lumMod val="50000"/>
                <a:alpha val="30000"/>
              </a:srgbClr>
            </a:outerShdw>
          </a:effectLst>
        </p:spPr>
        <p:txBody>
          <a:bodyPr wrap="square" lIns="0" tIns="0" rIns="0" bIns="0" rtlCol="0" anchor="ctr" anchorCtr="0">
            <a:noAutofit/>
          </a:bodyPr>
          <a:lstStyle/>
          <a:p>
            <a:pPr algn="ctr" defTabSz="914437" fontAlgn="base">
              <a:spcBef>
                <a:spcPct val="0"/>
              </a:spcBef>
              <a:spcAft>
                <a:spcPts val="1200"/>
              </a:spcAft>
              <a:buSzPct val="90000"/>
              <a:tabLst>
                <a:tab pos="1371655" algn="l"/>
              </a:tabLst>
            </a:pPr>
            <a:endParaRPr lang="en-US" sz="1100" b="1">
              <a:ln w="3175">
                <a:noFill/>
              </a:ln>
              <a:solidFill>
                <a:prstClr val="white"/>
              </a:solidFill>
              <a:latin typeface="Segoe UI Semibold"/>
              <a:cs typeface="Segoe UI" pitchFamily="34" charset="0"/>
            </a:endParaRPr>
          </a:p>
        </p:txBody>
      </p:sp>
      <p:sp>
        <p:nvSpPr>
          <p:cNvPr id="57" name="Freeform: Shape 56">
            <a:extLst>
              <a:ext uri="{FF2B5EF4-FFF2-40B4-BE49-F238E27FC236}">
                <a16:creationId xmlns:a16="http://schemas.microsoft.com/office/drawing/2014/main" id="{4F4B0BA9-888E-6583-BA35-7359130CED63}"/>
              </a:ext>
            </a:extLst>
          </p:cNvPr>
          <p:cNvSpPr/>
          <p:nvPr/>
        </p:nvSpPr>
        <p:spPr>
          <a:xfrm>
            <a:off x="10291153" y="1454019"/>
            <a:ext cx="341458" cy="341408"/>
          </a:xfrm>
          <a:custGeom>
            <a:avLst/>
            <a:gdLst>
              <a:gd name="connsiteX0" fmla="*/ 809691 w 824035"/>
              <a:gd name="connsiteY0" fmla="*/ 256133 h 823916"/>
              <a:gd name="connsiteX1" fmla="*/ 712355 w 824035"/>
              <a:gd name="connsiteY1" fmla="*/ 353469 h 823916"/>
              <a:gd name="connsiteX2" fmla="*/ 570671 w 824035"/>
              <a:gd name="connsiteY2" fmla="*/ 369841 h 823916"/>
              <a:gd name="connsiteX3" fmla="*/ 558764 w 824035"/>
              <a:gd name="connsiteY3" fmla="*/ 381747 h 823916"/>
              <a:gd name="connsiteX4" fmla="*/ 442378 w 824035"/>
              <a:gd name="connsiteY4" fmla="*/ 265066 h 823916"/>
              <a:gd name="connsiteX5" fmla="*/ 453987 w 824035"/>
              <a:gd name="connsiteY5" fmla="*/ 253457 h 823916"/>
              <a:gd name="connsiteX6" fmla="*/ 456964 w 824035"/>
              <a:gd name="connsiteY6" fmla="*/ 155235 h 823916"/>
              <a:gd name="connsiteX7" fmla="*/ 470358 w 824035"/>
              <a:gd name="connsiteY7" fmla="*/ 111777 h 823916"/>
              <a:gd name="connsiteX8" fmla="*/ 567694 w 824035"/>
              <a:gd name="connsiteY8" fmla="*/ 14441 h 823916"/>
              <a:gd name="connsiteX9" fmla="*/ 625439 w 824035"/>
              <a:gd name="connsiteY9" fmla="*/ 5809 h 823916"/>
              <a:gd name="connsiteX10" fmla="*/ 667706 w 824035"/>
              <a:gd name="connsiteY10" fmla="*/ 29026 h 823916"/>
              <a:gd name="connsiteX11" fmla="*/ 678571 w 824035"/>
              <a:gd name="connsiteY11" fmla="*/ 44318 h 823916"/>
              <a:gd name="connsiteX12" fmla="*/ 672469 w 824035"/>
              <a:gd name="connsiteY12" fmla="*/ 62067 h 823916"/>
              <a:gd name="connsiteX13" fmla="*/ 628119 w 824035"/>
              <a:gd name="connsiteY13" fmla="*/ 106715 h 823916"/>
              <a:gd name="connsiteX14" fmla="*/ 628900 w 824035"/>
              <a:gd name="connsiteY14" fmla="*/ 195232 h 823916"/>
              <a:gd name="connsiteX15" fmla="*/ 717416 w 824035"/>
              <a:gd name="connsiteY15" fmla="*/ 195714 h 823916"/>
              <a:gd name="connsiteX16" fmla="*/ 761766 w 824035"/>
              <a:gd name="connsiteY16" fmla="*/ 151364 h 823916"/>
              <a:gd name="connsiteX17" fmla="*/ 779551 w 824035"/>
              <a:gd name="connsiteY17" fmla="*/ 145523 h 823916"/>
              <a:gd name="connsiteX18" fmla="*/ 794806 w 824035"/>
              <a:gd name="connsiteY18" fmla="*/ 156425 h 823916"/>
              <a:gd name="connsiteX19" fmla="*/ 818321 w 824035"/>
              <a:gd name="connsiteY19" fmla="*/ 198692 h 823916"/>
              <a:gd name="connsiteX20" fmla="*/ 809690 w 824035"/>
              <a:gd name="connsiteY20" fmla="*/ 256138 h 823916"/>
              <a:gd name="connsiteX21" fmla="*/ 381361 w 824035"/>
              <a:gd name="connsiteY21" fmla="*/ 559143 h 823916"/>
              <a:gd name="connsiteX22" fmla="*/ 264975 w 824035"/>
              <a:gd name="connsiteY22" fmla="*/ 442461 h 823916"/>
              <a:gd name="connsiteX23" fmla="*/ 253366 w 824035"/>
              <a:gd name="connsiteY23" fmla="*/ 454071 h 823916"/>
              <a:gd name="connsiteX24" fmla="*/ 111682 w 824035"/>
              <a:gd name="connsiteY24" fmla="*/ 470442 h 823916"/>
              <a:gd name="connsiteX25" fmla="*/ 14346 w 824035"/>
              <a:gd name="connsiteY25" fmla="*/ 567778 h 823916"/>
              <a:gd name="connsiteX26" fmla="*/ 5714 w 824035"/>
              <a:gd name="connsiteY26" fmla="*/ 625225 h 823916"/>
              <a:gd name="connsiteX27" fmla="*/ 29229 w 824035"/>
              <a:gd name="connsiteY27" fmla="*/ 667493 h 823916"/>
              <a:gd name="connsiteX28" fmla="*/ 44485 w 824035"/>
              <a:gd name="connsiteY28" fmla="*/ 678394 h 823916"/>
              <a:gd name="connsiteX29" fmla="*/ 62270 w 824035"/>
              <a:gd name="connsiteY29" fmla="*/ 672552 h 823916"/>
              <a:gd name="connsiteX30" fmla="*/ 106620 w 824035"/>
              <a:gd name="connsiteY30" fmla="*/ 628202 h 823916"/>
              <a:gd name="connsiteX31" fmla="*/ 195135 w 824035"/>
              <a:gd name="connsiteY31" fmla="*/ 628686 h 823916"/>
              <a:gd name="connsiteX32" fmla="*/ 195917 w 824035"/>
              <a:gd name="connsiteY32" fmla="*/ 717202 h 823916"/>
              <a:gd name="connsiteX33" fmla="*/ 151567 w 824035"/>
              <a:gd name="connsiteY33" fmla="*/ 761850 h 823916"/>
              <a:gd name="connsiteX34" fmla="*/ 145465 w 824035"/>
              <a:gd name="connsiteY34" fmla="*/ 779598 h 823916"/>
              <a:gd name="connsiteX35" fmla="*/ 156329 w 824035"/>
              <a:gd name="connsiteY35" fmla="*/ 794890 h 823916"/>
              <a:gd name="connsiteX36" fmla="*/ 198596 w 824035"/>
              <a:gd name="connsiteY36" fmla="*/ 818108 h 823916"/>
              <a:gd name="connsiteX37" fmla="*/ 256342 w 824035"/>
              <a:gd name="connsiteY37" fmla="*/ 809476 h 823916"/>
              <a:gd name="connsiteX38" fmla="*/ 353678 w 824035"/>
              <a:gd name="connsiteY38" fmla="*/ 712139 h 823916"/>
              <a:gd name="connsiteX39" fmla="*/ 369751 w 824035"/>
              <a:gd name="connsiteY39" fmla="*/ 570750 h 823916"/>
              <a:gd name="connsiteX40" fmla="*/ 185203 w 824035"/>
              <a:gd name="connsiteY40" fmla="*/ 92122 h 823916"/>
              <a:gd name="connsiteX41" fmla="*/ 92372 w 824035"/>
              <a:gd name="connsiteY41" fmla="*/ 92792 h 823916"/>
              <a:gd name="connsiteX42" fmla="*/ 91739 w 824035"/>
              <a:gd name="connsiteY42" fmla="*/ 185587 h 823916"/>
              <a:gd name="connsiteX43" fmla="*/ 122993 w 824035"/>
              <a:gd name="connsiteY43" fmla="*/ 216840 h 823916"/>
              <a:gd name="connsiteX44" fmla="*/ 216457 w 824035"/>
              <a:gd name="connsiteY44" fmla="*/ 123376 h 823916"/>
              <a:gd name="connsiteX45" fmla="*/ 258427 w 824035"/>
              <a:gd name="connsiteY45" fmla="*/ 165346 h 823916"/>
              <a:gd name="connsiteX46" fmla="*/ 164963 w 824035"/>
              <a:gd name="connsiteY46" fmla="*/ 258810 h 823916"/>
              <a:gd name="connsiteX47" fmla="*/ 188478 w 824035"/>
              <a:gd name="connsiteY47" fmla="*/ 282325 h 823916"/>
              <a:gd name="connsiteX48" fmla="*/ 281942 w 824035"/>
              <a:gd name="connsiteY48" fmla="*/ 188861 h 823916"/>
              <a:gd name="connsiteX49" fmla="*/ 323911 w 824035"/>
              <a:gd name="connsiteY49" fmla="*/ 230830 h 823916"/>
              <a:gd name="connsiteX50" fmla="*/ 230447 w 824035"/>
              <a:gd name="connsiteY50" fmla="*/ 324294 h 823916"/>
              <a:gd name="connsiteX51" fmla="*/ 608475 w 824035"/>
              <a:gd name="connsiteY51" fmla="*/ 702018 h 823916"/>
              <a:gd name="connsiteX52" fmla="*/ 702237 w 824035"/>
              <a:gd name="connsiteY52" fmla="*/ 608852 h 823916"/>
              <a:gd name="connsiteX53" fmla="*/ 732000 w 824035"/>
              <a:gd name="connsiteY53" fmla="*/ 732083 h 823916"/>
              <a:gd name="connsiteX54" fmla="*/ 731405 w 824035"/>
              <a:gd name="connsiteY54" fmla="*/ 667493 h 823916"/>
              <a:gd name="connsiteX55" fmla="*/ 667408 w 824035"/>
              <a:gd name="connsiteY55" fmla="*/ 731489 h 82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24035" h="823916">
                <a:moveTo>
                  <a:pt x="809691" y="256133"/>
                </a:moveTo>
                <a:lnTo>
                  <a:pt x="712355" y="353469"/>
                </a:lnTo>
                <a:cubicBezTo>
                  <a:pt x="673660" y="393951"/>
                  <a:pt x="609371" y="329657"/>
                  <a:pt x="570671" y="369841"/>
                </a:cubicBezTo>
                <a:lnTo>
                  <a:pt x="558764" y="381747"/>
                </a:lnTo>
                <a:lnTo>
                  <a:pt x="442378" y="265066"/>
                </a:lnTo>
                <a:lnTo>
                  <a:pt x="453987" y="253457"/>
                </a:lnTo>
                <a:cubicBezTo>
                  <a:pt x="480218" y="230017"/>
                  <a:pt x="460126" y="183991"/>
                  <a:pt x="456964" y="155235"/>
                </a:cubicBezTo>
                <a:cubicBezTo>
                  <a:pt x="453764" y="139422"/>
                  <a:pt x="458787" y="123051"/>
                  <a:pt x="470358" y="111777"/>
                </a:cubicBezTo>
                <a:lnTo>
                  <a:pt x="567694" y="14441"/>
                </a:lnTo>
                <a:cubicBezTo>
                  <a:pt x="582912" y="-888"/>
                  <a:pt x="606389" y="-4423"/>
                  <a:pt x="625439" y="5809"/>
                </a:cubicBezTo>
                <a:lnTo>
                  <a:pt x="667706" y="29026"/>
                </a:lnTo>
                <a:cubicBezTo>
                  <a:pt x="673585" y="32078"/>
                  <a:pt x="677641" y="37770"/>
                  <a:pt x="678571" y="44318"/>
                </a:cubicBezTo>
                <a:cubicBezTo>
                  <a:pt x="679500" y="50868"/>
                  <a:pt x="677231" y="57491"/>
                  <a:pt x="672469" y="62067"/>
                </a:cubicBezTo>
                <a:lnTo>
                  <a:pt x="628119" y="106715"/>
                </a:lnTo>
                <a:cubicBezTo>
                  <a:pt x="604120" y="131458"/>
                  <a:pt x="604492" y="170897"/>
                  <a:pt x="628900" y="195232"/>
                </a:cubicBezTo>
                <a:cubicBezTo>
                  <a:pt x="653308" y="219564"/>
                  <a:pt x="692747" y="219788"/>
                  <a:pt x="717416" y="195714"/>
                </a:cubicBezTo>
                <a:lnTo>
                  <a:pt x="761766" y="151364"/>
                </a:lnTo>
                <a:cubicBezTo>
                  <a:pt x="766417" y="146714"/>
                  <a:pt x="773040" y="144519"/>
                  <a:pt x="779551" y="145523"/>
                </a:cubicBezTo>
                <a:cubicBezTo>
                  <a:pt x="786099" y="146527"/>
                  <a:pt x="791754" y="150583"/>
                  <a:pt x="794806" y="156425"/>
                </a:cubicBezTo>
                <a:lnTo>
                  <a:pt x="818321" y="198692"/>
                </a:lnTo>
                <a:cubicBezTo>
                  <a:pt x="828405" y="217668"/>
                  <a:pt x="824907" y="240996"/>
                  <a:pt x="809690" y="256138"/>
                </a:cubicBezTo>
                <a:close/>
                <a:moveTo>
                  <a:pt x="381361" y="559143"/>
                </a:moveTo>
                <a:lnTo>
                  <a:pt x="264975" y="442461"/>
                </a:lnTo>
                <a:lnTo>
                  <a:pt x="253366" y="454071"/>
                </a:lnTo>
                <a:cubicBezTo>
                  <a:pt x="214671" y="494255"/>
                  <a:pt x="150382" y="429961"/>
                  <a:pt x="111682" y="470442"/>
                </a:cubicBezTo>
                <a:lnTo>
                  <a:pt x="14346" y="567778"/>
                </a:lnTo>
                <a:cubicBezTo>
                  <a:pt x="-872" y="582921"/>
                  <a:pt x="-4369" y="606251"/>
                  <a:pt x="5714" y="625225"/>
                </a:cubicBezTo>
                <a:lnTo>
                  <a:pt x="29229" y="667493"/>
                </a:lnTo>
                <a:cubicBezTo>
                  <a:pt x="32280" y="673334"/>
                  <a:pt x="37935" y="677390"/>
                  <a:pt x="44485" y="678394"/>
                </a:cubicBezTo>
                <a:cubicBezTo>
                  <a:pt x="50995" y="679399"/>
                  <a:pt x="57618" y="677203"/>
                  <a:pt x="62270" y="672552"/>
                </a:cubicBezTo>
                <a:lnTo>
                  <a:pt x="106620" y="628202"/>
                </a:lnTo>
                <a:cubicBezTo>
                  <a:pt x="131288" y="604129"/>
                  <a:pt x="170727" y="604352"/>
                  <a:pt x="195135" y="628686"/>
                </a:cubicBezTo>
                <a:cubicBezTo>
                  <a:pt x="219543" y="653019"/>
                  <a:pt x="219916" y="692458"/>
                  <a:pt x="195917" y="717202"/>
                </a:cubicBezTo>
                <a:lnTo>
                  <a:pt x="151567" y="761850"/>
                </a:lnTo>
                <a:cubicBezTo>
                  <a:pt x="146804" y="766427"/>
                  <a:pt x="144534" y="773050"/>
                  <a:pt x="145465" y="779598"/>
                </a:cubicBezTo>
                <a:cubicBezTo>
                  <a:pt x="146395" y="786146"/>
                  <a:pt x="150450" y="791839"/>
                  <a:pt x="156329" y="794890"/>
                </a:cubicBezTo>
                <a:lnTo>
                  <a:pt x="198596" y="818108"/>
                </a:lnTo>
                <a:cubicBezTo>
                  <a:pt x="217646" y="828339"/>
                  <a:pt x="241124" y="824805"/>
                  <a:pt x="256342" y="809476"/>
                </a:cubicBezTo>
                <a:lnTo>
                  <a:pt x="353678" y="712139"/>
                </a:lnTo>
                <a:cubicBezTo>
                  <a:pt x="393862" y="674151"/>
                  <a:pt x="330275" y="609003"/>
                  <a:pt x="369751" y="570750"/>
                </a:cubicBezTo>
                <a:close/>
                <a:moveTo>
                  <a:pt x="185203" y="92122"/>
                </a:moveTo>
                <a:cubicBezTo>
                  <a:pt x="159307" y="66934"/>
                  <a:pt x="117933" y="67231"/>
                  <a:pt x="92372" y="92792"/>
                </a:cubicBezTo>
                <a:cubicBezTo>
                  <a:pt x="66848" y="118316"/>
                  <a:pt x="66550" y="159690"/>
                  <a:pt x="91739" y="185587"/>
                </a:cubicBezTo>
                <a:lnTo>
                  <a:pt x="122993" y="216840"/>
                </a:lnTo>
                <a:lnTo>
                  <a:pt x="216457" y="123376"/>
                </a:lnTo>
                <a:close/>
                <a:moveTo>
                  <a:pt x="258427" y="165346"/>
                </a:moveTo>
                <a:lnTo>
                  <a:pt x="164963" y="258810"/>
                </a:lnTo>
                <a:lnTo>
                  <a:pt x="188478" y="282325"/>
                </a:lnTo>
                <a:lnTo>
                  <a:pt x="281942" y="188861"/>
                </a:lnTo>
                <a:close/>
                <a:moveTo>
                  <a:pt x="323911" y="230830"/>
                </a:moveTo>
                <a:lnTo>
                  <a:pt x="230447" y="324294"/>
                </a:lnTo>
                <a:lnTo>
                  <a:pt x="608475" y="702018"/>
                </a:lnTo>
                <a:cubicBezTo>
                  <a:pt x="610075" y="651007"/>
                  <a:pt x="651226" y="610117"/>
                  <a:pt x="702237" y="608852"/>
                </a:cubicBezTo>
                <a:close/>
                <a:moveTo>
                  <a:pt x="732000" y="732083"/>
                </a:moveTo>
                <a:lnTo>
                  <a:pt x="731405" y="667493"/>
                </a:lnTo>
                <a:cubicBezTo>
                  <a:pt x="686050" y="664106"/>
                  <a:pt x="662051" y="678766"/>
                  <a:pt x="667408" y="731489"/>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2906659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250"/>
                                        <p:tgtEl>
                                          <p:spTgt spid="38"/>
                                        </p:tgtEl>
                                      </p:cBhvr>
                                    </p:animEffect>
                                  </p:childTnLst>
                                </p:cTn>
                              </p:par>
                              <p:par>
                                <p:cTn id="8" presetID="42" presetClass="path" presetSubtype="0" decel="100000" fill="hold" grpId="1" nodeType="withEffect">
                                  <p:stCondLst>
                                    <p:cond delay="600"/>
                                  </p:stCondLst>
                                  <p:childTnLst>
                                    <p:animMotion origin="layout" path="M -1.875E-6 -0.03472 L -1.875E-6 -1.85185E-6 " pathEditMode="relative" rAng="0" ptsTypes="AA">
                                      <p:cBhvr>
                                        <p:cTn id="9" dur="500" fill="hold"/>
                                        <p:tgtEl>
                                          <p:spTgt spid="38"/>
                                        </p:tgtEl>
                                        <p:attrNameLst>
                                          <p:attrName>ppt_x</p:attrName>
                                          <p:attrName>ppt_y</p:attrName>
                                        </p:attrNameLst>
                                      </p:cBhvr>
                                      <p:rCtr x="0" y="1736"/>
                                    </p:animMotion>
                                  </p:childTnLst>
                                </p:cTn>
                              </p:par>
                              <p:par>
                                <p:cTn id="10" presetID="10" presetClass="entr" presetSubtype="0" fill="hold" grpId="0" nodeType="withEffect">
                                  <p:stCondLst>
                                    <p:cond delay="75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250"/>
                                        <p:tgtEl>
                                          <p:spTgt spid="39"/>
                                        </p:tgtEl>
                                      </p:cBhvr>
                                    </p:animEffect>
                                  </p:childTnLst>
                                </p:cTn>
                              </p:par>
                              <p:par>
                                <p:cTn id="13" presetID="42" presetClass="path" presetSubtype="0" decel="100000" fill="hold" grpId="1" nodeType="withEffect">
                                  <p:stCondLst>
                                    <p:cond delay="750"/>
                                  </p:stCondLst>
                                  <p:childTnLst>
                                    <p:animMotion origin="layout" path="M -1.875E-6 -0.03472 L -1.875E-6 -1.85185E-6 " pathEditMode="relative" rAng="0" ptsTypes="AA">
                                      <p:cBhvr>
                                        <p:cTn id="14" dur="500" fill="hold"/>
                                        <p:tgtEl>
                                          <p:spTgt spid="39"/>
                                        </p:tgtEl>
                                        <p:attrNameLst>
                                          <p:attrName>ppt_x</p:attrName>
                                          <p:attrName>ppt_y</p:attrName>
                                        </p:attrNameLst>
                                      </p:cBhvr>
                                      <p:rCtr x="0" y="1736"/>
                                    </p:animMotion>
                                  </p:childTnLst>
                                </p:cTn>
                              </p:par>
                              <p:par>
                                <p:cTn id="15" presetID="10" presetClass="entr" presetSubtype="0" fill="hold" grpId="0" nodeType="withEffect">
                                  <p:stCondLst>
                                    <p:cond delay="90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250"/>
                                        <p:tgtEl>
                                          <p:spTgt spid="40"/>
                                        </p:tgtEl>
                                      </p:cBhvr>
                                    </p:animEffect>
                                  </p:childTnLst>
                                </p:cTn>
                              </p:par>
                              <p:par>
                                <p:cTn id="18" presetID="42" presetClass="path" presetSubtype="0" decel="100000" fill="hold" grpId="1" nodeType="withEffect">
                                  <p:stCondLst>
                                    <p:cond delay="900"/>
                                  </p:stCondLst>
                                  <p:childTnLst>
                                    <p:animMotion origin="layout" path="M -1.875E-6 -0.03472 L -1.875E-6 -1.85185E-6 " pathEditMode="relative" rAng="0" ptsTypes="AA">
                                      <p:cBhvr>
                                        <p:cTn id="19" dur="500" fill="hold"/>
                                        <p:tgtEl>
                                          <p:spTgt spid="40"/>
                                        </p:tgtEl>
                                        <p:attrNameLst>
                                          <p:attrName>ppt_x</p:attrName>
                                          <p:attrName>ppt_y</p:attrName>
                                        </p:attrNameLst>
                                      </p:cBhvr>
                                      <p:rCtr x="0" y="1736"/>
                                    </p:animMotion>
                                  </p:childTnLst>
                                </p:cTn>
                              </p:par>
                              <p:par>
                                <p:cTn id="20" presetID="10" presetClass="entr" presetSubtype="0" fill="hold" grpId="0" nodeType="withEffect">
                                  <p:stCondLst>
                                    <p:cond delay="105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250"/>
                                        <p:tgtEl>
                                          <p:spTgt spid="41"/>
                                        </p:tgtEl>
                                      </p:cBhvr>
                                    </p:animEffect>
                                  </p:childTnLst>
                                </p:cTn>
                              </p:par>
                              <p:par>
                                <p:cTn id="23" presetID="42" presetClass="path" presetSubtype="0" decel="100000" fill="hold" grpId="1" nodeType="withEffect">
                                  <p:stCondLst>
                                    <p:cond delay="1050"/>
                                  </p:stCondLst>
                                  <p:childTnLst>
                                    <p:animMotion origin="layout" path="M -1.875E-6 -0.03472 L -1.875E-6 -1.85185E-6 " pathEditMode="relative" rAng="0" ptsTypes="AA">
                                      <p:cBhvr>
                                        <p:cTn id="24" dur="500" fill="hold"/>
                                        <p:tgtEl>
                                          <p:spTgt spid="41"/>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0" grpId="0" animBg="1"/>
      <p:bldP spid="40" grpId="1" animBg="1"/>
      <p:bldP spid="41" grpId="0" animBg="1"/>
      <p:bldP spid="4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3C3602C-38DB-EA73-1AEA-B0FD8D0239DB}"/>
              </a:ext>
              <a:ext uri="{C183D7F6-B498-43B3-948B-1728B52AA6E4}">
                <adec:decorative xmlns:adec="http://schemas.microsoft.com/office/drawing/2017/decorative" val="1"/>
              </a:ext>
            </a:extLst>
          </p:cNvPr>
          <p:cNvCxnSpPr>
            <a:cxnSpLocks/>
          </p:cNvCxnSpPr>
          <p:nvPr/>
        </p:nvCxnSpPr>
        <p:spPr>
          <a:xfrm>
            <a:off x="884988" y="2756460"/>
            <a:ext cx="2565258" cy="0"/>
          </a:xfrm>
          <a:prstGeom prst="line">
            <a:avLst/>
          </a:prstGeom>
          <a:ln w="19050">
            <a:gradFill flip="none" rotWithShape="1">
              <a:gsLst>
                <a:gs pos="9000">
                  <a:schemeClr val="tx2">
                    <a:lumMod val="50000"/>
                    <a:lumOff val="50000"/>
                  </a:schemeClr>
                </a:gs>
                <a:gs pos="97000">
                  <a:schemeClr val="accent6">
                    <a:lumMod val="60000"/>
                    <a:lumOff val="4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574F6554-3940-1ACE-E970-B37DEC2B7CDC}"/>
              </a:ext>
            </a:extLst>
          </p:cNvPr>
          <p:cNvSpPr txBox="1">
            <a:spLocks/>
          </p:cNvSpPr>
          <p:nvPr/>
        </p:nvSpPr>
        <p:spPr>
          <a:xfrm>
            <a:off x="586740" y="1344168"/>
            <a:ext cx="3542440" cy="1089529"/>
          </a:xfrm>
          <a:prstGeom prst="rect">
            <a:avLst/>
          </a:prstGeom>
        </p:spPr>
        <p:txBody>
          <a:bodyPr wrap="square">
            <a:sp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US" sz="2400">
                <a:solidFill>
                  <a:srgbClr val="000000"/>
                </a:solidFill>
                <a:latin typeface="Segoe UI" panose="020B0502040204020203" pitchFamily="34" charset="0"/>
                <a:cs typeface="Segoe UI" panose="020B0502040204020203" pitchFamily="34" charset="0"/>
              </a:rPr>
              <a:t>Empower employees to </a:t>
            </a:r>
            <a:r>
              <a:rPr lang="en-US" sz="2400" b="1">
                <a:solidFill>
                  <a:srgbClr val="000000"/>
                </a:solidFill>
                <a:latin typeface="Segoe UI" panose="020B0502040204020203" pitchFamily="34" charset="0"/>
                <a:cs typeface="Segoe UI" panose="020B0502040204020203" pitchFamily="34" charset="0"/>
              </a:rPr>
              <a:t>discover</a:t>
            </a:r>
            <a:r>
              <a:rPr lang="en-US" sz="2400">
                <a:solidFill>
                  <a:srgbClr val="000000"/>
                </a:solidFill>
                <a:latin typeface="Segoe UI" panose="020B0502040204020203" pitchFamily="34" charset="0"/>
                <a:cs typeface="Segoe UI" panose="020B0502040204020203" pitchFamily="34" charset="0"/>
              </a:rPr>
              <a:t>, </a:t>
            </a:r>
            <a:r>
              <a:rPr lang="en-US" sz="2400" b="1">
                <a:solidFill>
                  <a:srgbClr val="000000"/>
                </a:solidFill>
                <a:latin typeface="Segoe UI" panose="020B0502040204020203" pitchFamily="34" charset="0"/>
                <a:cs typeface="Segoe UI" panose="020B0502040204020203" pitchFamily="34" charset="0"/>
              </a:rPr>
              <a:t>connect</a:t>
            </a:r>
            <a:r>
              <a:rPr lang="en-US" sz="2400">
                <a:solidFill>
                  <a:srgbClr val="000000"/>
                </a:solidFill>
                <a:latin typeface="Segoe UI" panose="020B0502040204020203" pitchFamily="34" charset="0"/>
                <a:cs typeface="Segoe UI" panose="020B0502040204020203" pitchFamily="34" charset="0"/>
              </a:rPr>
              <a:t>, and </a:t>
            </a:r>
            <a:r>
              <a:rPr lang="en-US" sz="2400" b="1">
                <a:solidFill>
                  <a:srgbClr val="000000"/>
                </a:solidFill>
                <a:latin typeface="Segoe UI" panose="020B0502040204020203" pitchFamily="34" charset="0"/>
                <a:cs typeface="Segoe UI" panose="020B0502040204020203" pitchFamily="34" charset="0"/>
              </a:rPr>
              <a:t>learn</a:t>
            </a:r>
            <a:r>
              <a:rPr lang="en-US" sz="2400">
                <a:solidFill>
                  <a:srgbClr val="000000"/>
                </a:solidFill>
                <a:latin typeface="Segoe UI" panose="020B0502040204020203" pitchFamily="34" charset="0"/>
                <a:cs typeface="Segoe UI" panose="020B0502040204020203" pitchFamily="34" charset="0"/>
              </a:rPr>
              <a:t> about others:</a:t>
            </a:r>
          </a:p>
        </p:txBody>
      </p:sp>
      <p:sp>
        <p:nvSpPr>
          <p:cNvPr id="4" name="Rectangle 3">
            <a:extLst>
              <a:ext uri="{FF2B5EF4-FFF2-40B4-BE49-F238E27FC236}">
                <a16:creationId xmlns:a16="http://schemas.microsoft.com/office/drawing/2014/main" id="{0AE3C776-53AC-3C82-C9DE-2C553D7897CD}"/>
              </a:ext>
            </a:extLst>
          </p:cNvPr>
          <p:cNvSpPr/>
          <p:nvPr/>
        </p:nvSpPr>
        <p:spPr>
          <a:xfrm>
            <a:off x="583187" y="3098274"/>
            <a:ext cx="3543964" cy="1723549"/>
          </a:xfrm>
          <a:prstGeom prst="rect">
            <a:avLst/>
          </a:prstGeom>
          <a:noFill/>
        </p:spPr>
        <p:txBody>
          <a:bodyPr wrap="square" lIns="0" tIns="0" rIns="0" bIns="0" anchor="t">
            <a:spAutoFit/>
          </a:bodyPr>
          <a:lstStyle/>
          <a:p>
            <a:pPr marL="285750" indent="-285750">
              <a:buFont typeface="Arial" panose="020B0604020202020204" pitchFamily="34" charset="0"/>
              <a:buChar char="•"/>
            </a:pPr>
            <a:r>
              <a:rPr lang="en-US" sz="1600"/>
              <a:t>Find the right person to get help from</a:t>
            </a:r>
          </a:p>
          <a:p>
            <a:pPr marL="285750" indent="-285750">
              <a:buFont typeface="Arial" panose="020B0604020202020204" pitchFamily="34" charset="0"/>
              <a:buChar char="•"/>
            </a:pPr>
            <a:r>
              <a:rPr lang="en-US" sz="1600"/>
              <a:t>Get to know someone with a more complete view</a:t>
            </a:r>
          </a:p>
          <a:p>
            <a:pPr marL="285750" indent="-285750">
              <a:buFont typeface="Arial" panose="020B0604020202020204" pitchFamily="34" charset="0"/>
              <a:buChar char="•"/>
            </a:pPr>
            <a:r>
              <a:rPr lang="en-US" sz="1600"/>
              <a:t>Prepare for meetings and tailor communication</a:t>
            </a:r>
          </a:p>
          <a:p>
            <a:pPr marL="285750" indent="-285750">
              <a:buFont typeface="Arial" panose="020B0604020202020204" pitchFamily="34" charset="0"/>
              <a:buChar char="•"/>
            </a:pPr>
            <a:r>
              <a:rPr lang="en-US" sz="1600"/>
              <a:t>Skills based learning journeys</a:t>
            </a:r>
          </a:p>
        </p:txBody>
      </p:sp>
      <p:sp>
        <p:nvSpPr>
          <p:cNvPr id="5" name="TextBox 4">
            <a:extLst>
              <a:ext uri="{FF2B5EF4-FFF2-40B4-BE49-F238E27FC236}">
                <a16:creationId xmlns:a16="http://schemas.microsoft.com/office/drawing/2014/main" id="{0C6736A7-B685-0F7B-52CE-262002294199}"/>
              </a:ext>
              <a:ext uri="{C183D7F6-B498-43B3-948B-1728B52AA6E4}">
                <adec:decorative xmlns:adec="http://schemas.microsoft.com/office/drawing/2017/decorative" val="1"/>
              </a:ext>
            </a:extLst>
          </p:cNvPr>
          <p:cNvSpPr txBox="1"/>
          <p:nvPr/>
        </p:nvSpPr>
        <p:spPr>
          <a:xfrm>
            <a:off x="583187" y="536401"/>
            <a:ext cx="3364992" cy="221599"/>
          </a:xfrm>
          <a:prstGeom prst="rect">
            <a:avLst/>
          </a:prstGeom>
          <a:noFill/>
        </p:spPr>
        <p:txBody>
          <a:bodyPr wrap="square" lIns="0" tIns="0" rIns="0" bIns="0" rtlCol="0" anchor="t">
            <a:spAutoFit/>
          </a:bodyPr>
          <a:lstStyle/>
          <a:p>
            <a:pPr marL="0" marR="0" lvl="0" indent="0" fontAlgn="auto">
              <a:lnSpc>
                <a:spcPct val="90000"/>
              </a:lnSpc>
              <a:spcBef>
                <a:spcPct val="0"/>
              </a:spcBef>
              <a:spcAft>
                <a:spcPts val="1200"/>
              </a:spcAft>
              <a:buClrTx/>
              <a:buSzTx/>
              <a:tabLst/>
              <a:defRPr/>
            </a:pPr>
            <a:r>
              <a:rPr lang="en-US" sz="1600" spc="-50">
                <a:gradFill>
                  <a:gsLst>
                    <a:gs pos="50000">
                      <a:srgbClr val="8661C5"/>
                    </a:gs>
                    <a:gs pos="0">
                      <a:srgbClr val="3E76D4"/>
                    </a:gs>
                    <a:gs pos="100000">
                      <a:srgbClr val="C73ECC"/>
                    </a:gs>
                  </a:gsLst>
                  <a:lin ang="2700000" scaled="1"/>
                </a:gradFill>
                <a:latin typeface="Segoe UI Semibold" panose="020B0702040204020203" pitchFamily="34" charset="0"/>
                <a:ea typeface="+mj-ea"/>
                <a:cs typeface="Segoe UI Semibold" panose="020B0702040204020203" pitchFamily="34" charset="0"/>
              </a:rPr>
              <a:t>People Skills for Employees</a:t>
            </a:r>
          </a:p>
        </p:txBody>
      </p:sp>
      <p:pic>
        <p:nvPicPr>
          <p:cNvPr id="6" name="Picture 5">
            <a:extLst>
              <a:ext uri="{FF2B5EF4-FFF2-40B4-BE49-F238E27FC236}">
                <a16:creationId xmlns:a16="http://schemas.microsoft.com/office/drawing/2014/main" id="{946BAFDD-F32E-3936-7C07-DAA13363523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360361" y="689797"/>
            <a:ext cx="5308200" cy="3157326"/>
          </a:xfrm>
          <a:prstGeom prst="rect">
            <a:avLst/>
          </a:prstGeom>
          <a:effectLst>
            <a:outerShdw blurRad="292100" dist="50800" dir="5400000" algn="ctr" rotWithShape="0">
              <a:schemeClr val="tx1">
                <a:alpha val="65000"/>
              </a:schemeClr>
            </a:outerShdw>
          </a:effectLst>
        </p:spPr>
      </p:pic>
      <p:pic>
        <p:nvPicPr>
          <p:cNvPr id="7" name="Picture 6">
            <a:extLst>
              <a:ext uri="{FF2B5EF4-FFF2-40B4-BE49-F238E27FC236}">
                <a16:creationId xmlns:a16="http://schemas.microsoft.com/office/drawing/2014/main" id="{7E2302CF-8182-DB22-7C47-4B4A818A3EEC}"/>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127151" y="4393344"/>
            <a:ext cx="6692158" cy="2034760"/>
          </a:xfrm>
          <a:prstGeom prst="rect">
            <a:avLst/>
          </a:prstGeom>
          <a:effectLst>
            <a:outerShdw blurRad="292100" dist="50800" dir="5400000" algn="ctr" rotWithShape="0">
              <a:schemeClr val="tx1">
                <a:alpha val="65000"/>
              </a:schemeClr>
            </a:outerShdw>
          </a:effectLst>
        </p:spPr>
      </p:pic>
      <p:pic>
        <p:nvPicPr>
          <p:cNvPr id="8" name="Picture 7">
            <a:extLst>
              <a:ext uri="{FF2B5EF4-FFF2-40B4-BE49-F238E27FC236}">
                <a16:creationId xmlns:a16="http://schemas.microsoft.com/office/drawing/2014/main" id="{2C676BBA-1B20-811E-0942-3617FC38F3FD}"/>
              </a:ext>
            </a:extLst>
          </p:cNvPr>
          <p:cNvPicPr>
            <a:picLocks noChangeAspect="1"/>
          </p:cNvPicPr>
          <p:nvPr/>
        </p:nvPicPr>
        <p:blipFill>
          <a:blip r:embed="rId5"/>
          <a:stretch>
            <a:fillRect/>
          </a:stretch>
        </p:blipFill>
        <p:spPr>
          <a:xfrm>
            <a:off x="7016490" y="1512646"/>
            <a:ext cx="4971150" cy="3762568"/>
          </a:xfrm>
          <a:prstGeom prst="rect">
            <a:avLst/>
          </a:prstGeom>
          <a:effectLst>
            <a:outerShdw blurRad="292100" dist="50800" dir="5400000" algn="ctr" rotWithShape="0">
              <a:schemeClr val="tx1">
                <a:alpha val="65000"/>
              </a:schemeClr>
            </a:outerShdw>
          </a:effectLst>
        </p:spPr>
      </p:pic>
    </p:spTree>
    <p:extLst>
      <p:ext uri="{BB962C8B-B14F-4D97-AF65-F5344CB8AC3E}">
        <p14:creationId xmlns:p14="http://schemas.microsoft.com/office/powerpoint/2010/main" val="101377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 2">
            <a:hlinkClick r:id="" action="ppaction://media"/>
            <a:extLst>
              <a:ext uri="{FF2B5EF4-FFF2-40B4-BE49-F238E27FC236}">
                <a16:creationId xmlns:a16="http://schemas.microsoft.com/office/drawing/2014/main" id="{56B5A39B-0C14-BE36-2267-9B00C52C740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84642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469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384920E-17AA-268D-6F7D-AEE72B99B24F}"/>
              </a:ext>
              <a:ext uri="{C183D7F6-B498-43B3-948B-1728B52AA6E4}">
                <adec:decorative xmlns:adec="http://schemas.microsoft.com/office/drawing/2017/decorative" val="1"/>
              </a:ext>
            </a:extLst>
          </p:cNvPr>
          <p:cNvCxnSpPr>
            <a:cxnSpLocks/>
          </p:cNvCxnSpPr>
          <p:nvPr/>
        </p:nvCxnSpPr>
        <p:spPr>
          <a:xfrm>
            <a:off x="884988" y="3230260"/>
            <a:ext cx="2565258" cy="0"/>
          </a:xfrm>
          <a:prstGeom prst="line">
            <a:avLst/>
          </a:prstGeom>
          <a:ln w="19050">
            <a:gradFill flip="none" rotWithShape="1">
              <a:gsLst>
                <a:gs pos="9000">
                  <a:schemeClr val="tx2">
                    <a:lumMod val="50000"/>
                    <a:lumOff val="50000"/>
                  </a:schemeClr>
                </a:gs>
                <a:gs pos="97000">
                  <a:schemeClr val="accent6">
                    <a:lumMod val="60000"/>
                    <a:lumOff val="40000"/>
                  </a:schemeClr>
                </a:gs>
              </a:gsLst>
              <a:lin ang="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D34AD321-093B-F2FD-BB11-D4E4B1AFF5CE}"/>
              </a:ext>
            </a:extLst>
          </p:cNvPr>
          <p:cNvSpPr txBox="1">
            <a:spLocks/>
          </p:cNvSpPr>
          <p:nvPr/>
        </p:nvSpPr>
        <p:spPr>
          <a:xfrm>
            <a:off x="586740" y="1344168"/>
            <a:ext cx="3444933" cy="1421928"/>
          </a:xfrm>
          <a:prstGeom prst="rect">
            <a:avLst/>
          </a:prstGeom>
        </p:spPr>
        <p:txBody>
          <a:bodyPr wrap="square">
            <a:sp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UI" panose="020B0502040204020203" pitchFamily="34" charset="0"/>
                <a:ea typeface="+mj-ea"/>
                <a:cs typeface="Segoe UI" panose="020B0502040204020203" pitchFamily="34" charset="0"/>
              </a:rPr>
              <a:t>Provides organizations with </a:t>
            </a:r>
            <a:r>
              <a:rPr kumimoji="0" lang="en-US" sz="2400" b="1" i="0" u="none" strike="noStrike" kern="1200" cap="none" spc="0" normalizeH="0" baseline="0" noProof="0">
                <a:ln>
                  <a:noFill/>
                </a:ln>
                <a:solidFill>
                  <a:srgbClr val="000000"/>
                </a:solidFill>
                <a:effectLst/>
                <a:uLnTx/>
                <a:uFillTx/>
                <a:latin typeface="Segoe UI" panose="020B0502040204020203" pitchFamily="34" charset="0"/>
                <a:ea typeface="+mj-ea"/>
                <a:cs typeface="Segoe UI" panose="020B0502040204020203" pitchFamily="34" charset="0"/>
              </a:rPr>
              <a:t>scalable, up-to-date talent landscape </a:t>
            </a:r>
            <a:r>
              <a:rPr kumimoji="0" lang="en-US" sz="2400" b="0" i="0" u="none" strike="noStrike" kern="1200" cap="none" spc="0" normalizeH="0" baseline="0" noProof="0">
                <a:ln>
                  <a:noFill/>
                </a:ln>
                <a:solidFill>
                  <a:srgbClr val="000000"/>
                </a:solidFill>
                <a:effectLst/>
                <a:uLnTx/>
                <a:uFillTx/>
                <a:latin typeface="Segoe UI" panose="020B0502040204020203" pitchFamily="34" charset="0"/>
                <a:ea typeface="+mj-ea"/>
                <a:cs typeface="Segoe UI" panose="020B0502040204020203" pitchFamily="34" charset="0"/>
              </a:rPr>
              <a:t>reports to enable:</a:t>
            </a:r>
          </a:p>
        </p:txBody>
      </p:sp>
      <p:sp>
        <p:nvSpPr>
          <p:cNvPr id="4" name="Rectangle 3">
            <a:extLst>
              <a:ext uri="{FF2B5EF4-FFF2-40B4-BE49-F238E27FC236}">
                <a16:creationId xmlns:a16="http://schemas.microsoft.com/office/drawing/2014/main" id="{91647202-D2E6-6A3B-1FAB-F12C177AA3FA}"/>
              </a:ext>
            </a:extLst>
          </p:cNvPr>
          <p:cNvSpPr/>
          <p:nvPr/>
        </p:nvSpPr>
        <p:spPr>
          <a:xfrm>
            <a:off x="583187" y="3694425"/>
            <a:ext cx="3543964" cy="1231106"/>
          </a:xfrm>
          <a:prstGeom prst="rect">
            <a:avLst/>
          </a:prstGeom>
          <a:noFill/>
        </p:spPr>
        <p:txBody>
          <a:bodyPr wrap="square" lIns="0" tIns="0" rIns="0" bIns="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a:ea typeface="+mn-ea"/>
                <a:cs typeface="+mn-cs"/>
              </a:rPr>
              <a:t>Skills gaps or surpluses analysis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a:ea typeface="+mn-ea"/>
                <a:cs typeface="+mn-cs"/>
              </a:rPr>
              <a:t>Strategic upskilling planning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a:ea typeface="+mn-ea"/>
                <a:cs typeface="+mn-cs"/>
              </a:rPr>
              <a:t>Strategic workforce planning (hiring, reorganizations)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a:ea typeface="+mn-ea"/>
                <a:cs typeface="+mn-cs"/>
              </a:rPr>
              <a:t>Tracking skills over time </a:t>
            </a:r>
          </a:p>
        </p:txBody>
      </p:sp>
      <p:sp>
        <p:nvSpPr>
          <p:cNvPr id="5" name="TextBox 4">
            <a:extLst>
              <a:ext uri="{FF2B5EF4-FFF2-40B4-BE49-F238E27FC236}">
                <a16:creationId xmlns:a16="http://schemas.microsoft.com/office/drawing/2014/main" id="{641C6C80-82B7-0301-0234-97EFEC329D70}"/>
              </a:ext>
              <a:ext uri="{C183D7F6-B498-43B3-948B-1728B52AA6E4}">
                <adec:decorative xmlns:adec="http://schemas.microsoft.com/office/drawing/2017/decorative" val="1"/>
              </a:ext>
            </a:extLst>
          </p:cNvPr>
          <p:cNvSpPr txBox="1"/>
          <p:nvPr/>
        </p:nvSpPr>
        <p:spPr>
          <a:xfrm>
            <a:off x="583187" y="536401"/>
            <a:ext cx="3364992" cy="221599"/>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ct val="0"/>
              </a:spcBef>
              <a:spcAft>
                <a:spcPts val="1200"/>
              </a:spcAft>
              <a:buClrTx/>
              <a:buSzTx/>
              <a:buFontTx/>
              <a:buNone/>
              <a:tabLst/>
              <a:defRPr/>
            </a:pPr>
            <a:r>
              <a:rPr kumimoji="0" lang="en-US" sz="1600" b="0" i="0" u="none" strike="noStrike" kern="1200" cap="none" spc="-50" normalizeH="0" baseline="0" noProof="0">
                <a:ln>
                  <a:noFill/>
                </a:ln>
                <a:gradFill>
                  <a:gsLst>
                    <a:gs pos="50000">
                      <a:srgbClr val="8661C5"/>
                    </a:gs>
                    <a:gs pos="0">
                      <a:srgbClr val="3E76D4"/>
                    </a:gs>
                    <a:gs pos="100000">
                      <a:srgbClr val="C73ECC"/>
                    </a:gs>
                  </a:gsLst>
                  <a:lin ang="2700000" scaled="1"/>
                </a:gradFill>
                <a:effectLst/>
                <a:uLnTx/>
                <a:uFillTx/>
                <a:latin typeface="Segoe UI Semibold" panose="020B0702040204020203" pitchFamily="34" charset="0"/>
                <a:ea typeface="+mn-ea"/>
                <a:cs typeface="Segoe UI Semibold" panose="020B0702040204020203" pitchFamily="34" charset="0"/>
              </a:rPr>
              <a:t>People Skills for Organizations</a:t>
            </a:r>
          </a:p>
        </p:txBody>
      </p:sp>
      <p:pic>
        <p:nvPicPr>
          <p:cNvPr id="7" name="Picture 6">
            <a:extLst>
              <a:ext uri="{FF2B5EF4-FFF2-40B4-BE49-F238E27FC236}">
                <a16:creationId xmlns:a16="http://schemas.microsoft.com/office/drawing/2014/main" id="{EA0194A3-E972-D662-A9DF-39CF43FA85A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51919" y="647200"/>
            <a:ext cx="6455093" cy="5513832"/>
          </a:xfrm>
          <a:prstGeom prst="rect">
            <a:avLst/>
          </a:prstGeom>
        </p:spPr>
      </p:pic>
    </p:spTree>
    <p:extLst>
      <p:ext uri="{BB962C8B-B14F-4D97-AF65-F5344CB8AC3E}">
        <p14:creationId xmlns:p14="http://schemas.microsoft.com/office/powerpoint/2010/main" val="1621361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8FEE0-0C2E-63CA-0DA9-D68BEBB202FD}"/>
            </a:ext>
          </a:extLst>
        </p:cNvPr>
        <p:cNvGrpSpPr/>
        <p:nvPr/>
      </p:nvGrpSpPr>
      <p:grpSpPr>
        <a:xfrm>
          <a:off x="0" y="0"/>
          <a:ext cx="0" cy="0"/>
          <a:chOff x="0" y="0"/>
          <a:chExt cx="0" cy="0"/>
        </a:xfrm>
      </p:grpSpPr>
      <p:pic>
        <p:nvPicPr>
          <p:cNvPr id="3" name="Video 2" descr="A close up of a colorful background&#10;&#10;AI-generated content may be incorrect.">
            <a:hlinkClick r:id="" action="ppaction://media"/>
            <a:extLst>
              <a:ext uri="{FF2B5EF4-FFF2-40B4-BE49-F238E27FC236}">
                <a16:creationId xmlns:a16="http://schemas.microsoft.com/office/drawing/2014/main" id="{5ADEAA60-2F4E-6131-7BF8-5D2FB934501C}"/>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45748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38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91ACE6-7BD3-819F-3F62-6CEE024DE36D}"/>
              </a:ext>
            </a:extLst>
          </p:cNvPr>
          <p:cNvSpPr txBox="1"/>
          <p:nvPr/>
        </p:nvSpPr>
        <p:spPr>
          <a:xfrm>
            <a:off x="566056" y="3755571"/>
            <a:ext cx="4347600" cy="1754326"/>
          </a:xfrm>
          <a:prstGeom prst="rect">
            <a:avLst/>
          </a:prstGeom>
          <a:noFill/>
        </p:spPr>
        <p:txBody>
          <a:bodyPr wrap="none" rtlCol="0">
            <a:spAutoFit/>
          </a:bodyPr>
          <a:lstStyle/>
          <a:p>
            <a:r>
              <a:rPr lang="en-US" sz="5400" b="1">
                <a:solidFill>
                  <a:schemeClr val="tx1">
                    <a:lumMod val="65000"/>
                    <a:lumOff val="35000"/>
                  </a:schemeClr>
                </a:solidFill>
              </a:rPr>
              <a:t>Service </a:t>
            </a:r>
          </a:p>
          <a:p>
            <a:r>
              <a:rPr lang="en-US" sz="5400" b="1">
                <a:solidFill>
                  <a:schemeClr val="tx1">
                    <a:lumMod val="65000"/>
                    <a:lumOff val="35000"/>
                  </a:schemeClr>
                </a:solidFill>
              </a:rPr>
              <a:t>Architecture</a:t>
            </a:r>
          </a:p>
        </p:txBody>
      </p:sp>
    </p:spTree>
    <p:extLst>
      <p:ext uri="{BB962C8B-B14F-4D97-AF65-F5344CB8AC3E}">
        <p14:creationId xmlns:p14="http://schemas.microsoft.com/office/powerpoint/2010/main" val="3268780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5B93B-8DE2-1CA1-B1E2-A964C39839CE}"/>
            </a:ext>
          </a:extLst>
        </p:cNvPr>
        <p:cNvGrpSpPr/>
        <p:nvPr/>
      </p:nvGrpSpPr>
      <p:grpSpPr>
        <a:xfrm>
          <a:off x="0" y="0"/>
          <a:ext cx="0" cy="0"/>
          <a:chOff x="0" y="0"/>
          <a:chExt cx="0" cy="0"/>
        </a:xfrm>
      </p:grpSpPr>
      <p:sp>
        <p:nvSpPr>
          <p:cNvPr id="5" name="Rounded Rectangle 10">
            <a:extLst>
              <a:ext uri="{FF2B5EF4-FFF2-40B4-BE49-F238E27FC236}">
                <a16:creationId xmlns:a16="http://schemas.microsoft.com/office/drawing/2014/main" id="{2D854B82-8F42-019D-29AE-92DD869CB2CC}"/>
              </a:ext>
            </a:extLst>
          </p:cNvPr>
          <p:cNvSpPr/>
          <p:nvPr/>
        </p:nvSpPr>
        <p:spPr>
          <a:xfrm>
            <a:off x="0" y="-492"/>
            <a:ext cx="12192000" cy="457200"/>
          </a:xfrm>
          <a:prstGeom prst="roundRect">
            <a:avLst>
              <a:gd name="adj" fmla="val 0"/>
            </a:avLst>
          </a:prstGeom>
          <a:gradFill>
            <a:gsLst>
              <a:gs pos="0">
                <a:srgbClr val="0078D4">
                  <a:lumMod val="100000"/>
                  <a:alpha val="15000"/>
                </a:srgbClr>
              </a:gs>
              <a:gs pos="100000">
                <a:srgbClr val="C03BC4">
                  <a:alpha val="15000"/>
                </a:srgbClr>
              </a:gs>
              <a:gs pos="50000">
                <a:srgbClr val="8661C5">
                  <a:alpha val="1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594360" rIns="585216"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spc="80">
                <a:solidFill>
                  <a:srgbClr val="0078D4"/>
                </a:solidFill>
                <a:latin typeface="Segoe Sans Display" pitchFamily="2" charset="0"/>
                <a:cs typeface="Segoe Sans Display" pitchFamily="2" charset="0"/>
              </a:rPr>
              <a:t>BACKEND ARCHITECURE</a:t>
            </a:r>
            <a:endParaRPr kumimoji="0" lang="en-US" sz="1400" b="1" i="0" u="none" strike="noStrike" kern="1200" cap="none" spc="80" normalizeH="0" baseline="0" noProof="0">
              <a:ln>
                <a:noFill/>
              </a:ln>
              <a:solidFill>
                <a:srgbClr val="0078D4"/>
              </a:solidFill>
              <a:effectLst/>
              <a:uLnTx/>
              <a:uFillTx/>
              <a:latin typeface="Segoe Sans Display" pitchFamily="2" charset="0"/>
              <a:ea typeface="+mn-ea"/>
              <a:cs typeface="Segoe Sans Display" pitchFamily="2" charset="0"/>
            </a:endParaRPr>
          </a:p>
        </p:txBody>
      </p:sp>
      <p:pic>
        <p:nvPicPr>
          <p:cNvPr id="3" name="Picture 2">
            <a:extLst>
              <a:ext uri="{FF2B5EF4-FFF2-40B4-BE49-F238E27FC236}">
                <a16:creationId xmlns:a16="http://schemas.microsoft.com/office/drawing/2014/main" id="{3B00ACFE-89A0-8B98-8C8B-304437335432}"/>
              </a:ext>
            </a:extLst>
          </p:cNvPr>
          <p:cNvPicPr>
            <a:picLocks noChangeAspect="1"/>
          </p:cNvPicPr>
          <p:nvPr/>
        </p:nvPicPr>
        <p:blipFill>
          <a:blip r:embed="rId3"/>
          <a:stretch>
            <a:fillRect/>
          </a:stretch>
        </p:blipFill>
        <p:spPr>
          <a:xfrm>
            <a:off x="2642705" y="1517476"/>
            <a:ext cx="6906589" cy="4439270"/>
          </a:xfrm>
          <a:prstGeom prst="rect">
            <a:avLst/>
          </a:prstGeom>
        </p:spPr>
      </p:pic>
    </p:spTree>
    <p:extLst>
      <p:ext uri="{BB962C8B-B14F-4D97-AF65-F5344CB8AC3E}">
        <p14:creationId xmlns:p14="http://schemas.microsoft.com/office/powerpoint/2010/main" val="504845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665C4-0EAD-4CF4-AC04-56CB0EAF9CDC}"/>
            </a:ext>
          </a:extLst>
        </p:cNvPr>
        <p:cNvGrpSpPr/>
        <p:nvPr/>
      </p:nvGrpSpPr>
      <p:grpSpPr>
        <a:xfrm>
          <a:off x="0" y="0"/>
          <a:ext cx="0" cy="0"/>
          <a:chOff x="0" y="0"/>
          <a:chExt cx="0" cy="0"/>
        </a:xfrm>
      </p:grpSpPr>
      <p:sp>
        <p:nvSpPr>
          <p:cNvPr id="2" name="Title 19">
            <a:extLst>
              <a:ext uri="{FF2B5EF4-FFF2-40B4-BE49-F238E27FC236}">
                <a16:creationId xmlns:a16="http://schemas.microsoft.com/office/drawing/2014/main" id="{9520FB8E-7F44-3028-E64E-BDD3A60E4BFB}"/>
              </a:ext>
            </a:extLst>
          </p:cNvPr>
          <p:cNvSpPr txBox="1">
            <a:spLocks/>
          </p:cNvSpPr>
          <p:nvPr/>
        </p:nvSpPr>
        <p:spPr>
          <a:xfrm>
            <a:off x="333829" y="886126"/>
            <a:ext cx="3669723" cy="507831"/>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US" sz="3600" spc="-50">
                <a:gradFill>
                  <a:gsLst>
                    <a:gs pos="50000">
                      <a:srgbClr val="8661C5"/>
                    </a:gs>
                    <a:gs pos="0">
                      <a:srgbClr val="3E76D4"/>
                    </a:gs>
                    <a:gs pos="100000">
                      <a:srgbClr val="C73ECC"/>
                    </a:gs>
                  </a:gsLst>
                  <a:lin ang="2700000" scaled="1"/>
                </a:gradFill>
                <a:cs typeface="Segoe UI" panose="020B0502040204020203" pitchFamily="34" charset="0"/>
              </a:rPr>
              <a:t>Microsoft Graph</a:t>
            </a:r>
          </a:p>
        </p:txBody>
      </p:sp>
      <p:sp>
        <p:nvSpPr>
          <p:cNvPr id="3" name="Content Placeholder 20">
            <a:extLst>
              <a:ext uri="{FF2B5EF4-FFF2-40B4-BE49-F238E27FC236}">
                <a16:creationId xmlns:a16="http://schemas.microsoft.com/office/drawing/2014/main" id="{AB49FB9B-33D4-841C-52EC-D5C51602C9F0}"/>
              </a:ext>
            </a:extLst>
          </p:cNvPr>
          <p:cNvSpPr txBox="1">
            <a:spLocks/>
          </p:cNvSpPr>
          <p:nvPr/>
        </p:nvSpPr>
        <p:spPr>
          <a:xfrm>
            <a:off x="333829" y="1736843"/>
            <a:ext cx="5762171" cy="4220643"/>
          </a:xfrm>
          <a:prstGeom prst="rect">
            <a:avLst/>
          </a:prstGeom>
        </p:spPr>
        <p:txBody>
          <a:bodyPr vert="horz" wrap="square" lIns="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a:t>Graph API is unified API gateway to data and intelligence in Microsoft 365, Microsoft Entra, and other Microsoft cloud services. </a:t>
            </a:r>
          </a:p>
          <a:p>
            <a:pPr marL="0" indent="0">
              <a:buNone/>
            </a:pPr>
            <a:r>
              <a:rPr lang="en-US" sz="1600"/>
              <a:t>Enables secure, scalable access to organizational and consumer data.</a:t>
            </a:r>
            <a:endParaRPr lang="en-CA" sz="1600"/>
          </a:p>
          <a:p>
            <a:pPr marL="0" indent="0">
              <a:buNone/>
            </a:pPr>
            <a:r>
              <a:rPr lang="en-US" sz="1600" b="1"/>
              <a:t>Skills Data with Microsoft Graph:</a:t>
            </a:r>
            <a:endParaRPr lang="en-US" sz="1600"/>
          </a:p>
          <a:p>
            <a:pPr marL="0" indent="0">
              <a:buNone/>
            </a:pPr>
            <a:r>
              <a:rPr lang="en-US" sz="1600"/>
              <a:t>Allows us to fetch user skill profiles programmatically.</a:t>
            </a:r>
          </a:p>
          <a:p>
            <a:pPr marL="0" indent="0">
              <a:buNone/>
            </a:pPr>
            <a:r>
              <a:rPr lang="en-US" sz="1600"/>
              <a:t>Allows to integrate skill insights into our apps, workflows, and dashboards for personalized experiences.</a:t>
            </a:r>
          </a:p>
          <a:p>
            <a:pPr marL="0" indent="0">
              <a:buNone/>
            </a:pPr>
            <a:r>
              <a:rPr lang="en-US" sz="1600" b="1"/>
              <a:t>Why Microsoft Graph?</a:t>
            </a:r>
            <a:endParaRPr lang="en-US" sz="1600"/>
          </a:p>
          <a:p>
            <a:pPr marL="0" indent="0">
              <a:buNone/>
            </a:pPr>
            <a:r>
              <a:rPr lang="en-US" sz="1600"/>
              <a:t>Simplifies development with one API for all Microsoft cloud data.</a:t>
            </a:r>
          </a:p>
          <a:p>
            <a:pPr marL="0" indent="0">
              <a:buNone/>
            </a:pPr>
            <a:r>
              <a:rPr lang="en-US" sz="1600"/>
              <a:t>Powers smarter, more connected applications.</a:t>
            </a:r>
          </a:p>
          <a:p>
            <a:pPr marL="0" indent="0">
              <a:buNone/>
            </a:pPr>
            <a:r>
              <a:rPr lang="en-US" sz="1600"/>
              <a:t>Supports secure, compliant access to enterprise information.</a:t>
            </a:r>
          </a:p>
        </p:txBody>
      </p:sp>
      <p:sp>
        <p:nvSpPr>
          <p:cNvPr id="5" name="Rounded Rectangle 10">
            <a:extLst>
              <a:ext uri="{FF2B5EF4-FFF2-40B4-BE49-F238E27FC236}">
                <a16:creationId xmlns:a16="http://schemas.microsoft.com/office/drawing/2014/main" id="{2BE682FF-1448-280A-6E0C-24C2433DE9EF}"/>
              </a:ext>
            </a:extLst>
          </p:cNvPr>
          <p:cNvSpPr/>
          <p:nvPr/>
        </p:nvSpPr>
        <p:spPr>
          <a:xfrm>
            <a:off x="0" y="-492"/>
            <a:ext cx="12192000" cy="457200"/>
          </a:xfrm>
          <a:prstGeom prst="roundRect">
            <a:avLst>
              <a:gd name="adj" fmla="val 0"/>
            </a:avLst>
          </a:prstGeom>
          <a:gradFill>
            <a:gsLst>
              <a:gs pos="0">
                <a:srgbClr val="0078D4">
                  <a:lumMod val="100000"/>
                  <a:alpha val="15000"/>
                </a:srgbClr>
              </a:gs>
              <a:gs pos="100000">
                <a:srgbClr val="C03BC4">
                  <a:alpha val="15000"/>
                </a:srgbClr>
              </a:gs>
              <a:gs pos="50000">
                <a:srgbClr val="8661C5">
                  <a:alpha val="1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594360" rIns="585216"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spc="80">
                <a:solidFill>
                  <a:srgbClr val="0078D4"/>
                </a:solidFill>
                <a:latin typeface="Segoe Sans Display" pitchFamily="2" charset="0"/>
                <a:cs typeface="Segoe Sans Display" pitchFamily="2" charset="0"/>
              </a:rPr>
              <a:t>MS GRAPH</a:t>
            </a:r>
            <a:endParaRPr kumimoji="0" lang="en-US" sz="1400" b="1" i="0" u="none" strike="noStrike" kern="1200" cap="none" spc="80" normalizeH="0" baseline="0" noProof="0">
              <a:ln>
                <a:noFill/>
              </a:ln>
              <a:solidFill>
                <a:srgbClr val="0078D4"/>
              </a:solidFill>
              <a:effectLst/>
              <a:uLnTx/>
              <a:uFillTx/>
              <a:latin typeface="Segoe Sans Display" pitchFamily="2" charset="0"/>
              <a:ea typeface="+mn-ea"/>
              <a:cs typeface="Segoe Sans Display" pitchFamily="2" charset="0"/>
            </a:endParaRPr>
          </a:p>
        </p:txBody>
      </p:sp>
      <p:pic>
        <p:nvPicPr>
          <p:cNvPr id="7" name="Picture 6" descr="An image showing the primary resources and relationships that are part of Microsoft Graph">
            <a:extLst>
              <a:ext uri="{FF2B5EF4-FFF2-40B4-BE49-F238E27FC236}">
                <a16:creationId xmlns:a16="http://schemas.microsoft.com/office/drawing/2014/main" id="{7E1029BC-146F-C252-1E58-4DB4705040B9}"/>
              </a:ext>
            </a:extLst>
          </p:cNvPr>
          <p:cNvPicPr>
            <a:picLocks noChangeAspect="1"/>
          </p:cNvPicPr>
          <p:nvPr/>
        </p:nvPicPr>
        <p:blipFill>
          <a:blip r:embed="rId3"/>
          <a:stretch>
            <a:fillRect/>
          </a:stretch>
        </p:blipFill>
        <p:spPr>
          <a:xfrm>
            <a:off x="5952671" y="1873246"/>
            <a:ext cx="6238875" cy="3732424"/>
          </a:xfrm>
          <a:prstGeom prst="rect">
            <a:avLst/>
          </a:prstGeom>
        </p:spPr>
      </p:pic>
    </p:spTree>
    <p:extLst>
      <p:ext uri="{BB962C8B-B14F-4D97-AF65-F5344CB8AC3E}">
        <p14:creationId xmlns:p14="http://schemas.microsoft.com/office/powerpoint/2010/main" val="3267370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C6BAE-B741-DDDB-2BCE-32010BE8C9A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B7A18F2-F340-EF4A-0415-22C66477050A}"/>
              </a:ext>
            </a:extLst>
          </p:cNvPr>
          <p:cNvSpPr txBox="1"/>
          <p:nvPr/>
        </p:nvSpPr>
        <p:spPr>
          <a:xfrm>
            <a:off x="566056" y="3755571"/>
            <a:ext cx="4117153" cy="1754326"/>
          </a:xfrm>
          <a:prstGeom prst="rect">
            <a:avLst/>
          </a:prstGeom>
          <a:noFill/>
        </p:spPr>
        <p:txBody>
          <a:bodyPr wrap="none" rtlCol="0">
            <a:spAutoFit/>
          </a:bodyPr>
          <a:lstStyle/>
          <a:p>
            <a:r>
              <a:rPr lang="en-US" sz="5400" b="1">
                <a:solidFill>
                  <a:schemeClr val="tx1">
                    <a:lumMod val="65000"/>
                    <a:lumOff val="35000"/>
                  </a:schemeClr>
                </a:solidFill>
              </a:rPr>
              <a:t>Inference </a:t>
            </a:r>
          </a:p>
          <a:p>
            <a:r>
              <a:rPr lang="en-US" sz="5400" b="1">
                <a:solidFill>
                  <a:schemeClr val="tx1">
                    <a:lumMod val="65000"/>
                    <a:lumOff val="35000"/>
                  </a:schemeClr>
                </a:solidFill>
              </a:rPr>
              <a:t>Architecture</a:t>
            </a:r>
          </a:p>
        </p:txBody>
      </p:sp>
    </p:spTree>
    <p:extLst>
      <p:ext uri="{BB962C8B-B14F-4D97-AF65-F5344CB8AC3E}">
        <p14:creationId xmlns:p14="http://schemas.microsoft.com/office/powerpoint/2010/main" val="2644570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7E1BB-A721-EA9D-C1A8-707A4596EF43}"/>
            </a:ext>
          </a:extLst>
        </p:cNvPr>
        <p:cNvGrpSpPr/>
        <p:nvPr/>
      </p:nvGrpSpPr>
      <p:grpSpPr>
        <a:xfrm>
          <a:off x="0" y="0"/>
          <a:ext cx="0" cy="0"/>
          <a:chOff x="0" y="0"/>
          <a:chExt cx="0" cy="0"/>
        </a:xfrm>
      </p:grpSpPr>
      <p:sp>
        <p:nvSpPr>
          <p:cNvPr id="5" name="Rounded Rectangle 10">
            <a:extLst>
              <a:ext uri="{FF2B5EF4-FFF2-40B4-BE49-F238E27FC236}">
                <a16:creationId xmlns:a16="http://schemas.microsoft.com/office/drawing/2014/main" id="{6B70520F-C8C7-BB98-A0C4-3D405E453629}"/>
              </a:ext>
            </a:extLst>
          </p:cNvPr>
          <p:cNvSpPr/>
          <p:nvPr/>
        </p:nvSpPr>
        <p:spPr>
          <a:xfrm>
            <a:off x="0" y="-492"/>
            <a:ext cx="12192000" cy="457200"/>
          </a:xfrm>
          <a:prstGeom prst="roundRect">
            <a:avLst>
              <a:gd name="adj" fmla="val 0"/>
            </a:avLst>
          </a:prstGeom>
          <a:gradFill>
            <a:gsLst>
              <a:gs pos="0">
                <a:srgbClr val="0078D4">
                  <a:lumMod val="100000"/>
                  <a:alpha val="15000"/>
                </a:srgbClr>
              </a:gs>
              <a:gs pos="100000">
                <a:srgbClr val="C03BC4">
                  <a:alpha val="15000"/>
                </a:srgbClr>
              </a:gs>
              <a:gs pos="50000">
                <a:srgbClr val="8661C5">
                  <a:alpha val="1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594360" rIns="585216"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spc="80">
                <a:solidFill>
                  <a:srgbClr val="0078D4"/>
                </a:solidFill>
                <a:latin typeface="Segoe Sans Display" pitchFamily="2" charset="0"/>
                <a:cs typeface="Segoe Sans Display" pitchFamily="2" charset="0"/>
              </a:rPr>
              <a:t>INFERENCE FLOW</a:t>
            </a:r>
            <a:endParaRPr kumimoji="0" lang="en-US" sz="1400" b="1" i="0" u="none" strike="noStrike" kern="1200" cap="none" spc="80" normalizeH="0" baseline="0" noProof="0">
              <a:ln>
                <a:noFill/>
              </a:ln>
              <a:solidFill>
                <a:srgbClr val="0078D4"/>
              </a:solidFill>
              <a:effectLst/>
              <a:uLnTx/>
              <a:uFillTx/>
              <a:latin typeface="Segoe Sans Display" pitchFamily="2" charset="0"/>
              <a:ea typeface="+mn-ea"/>
              <a:cs typeface="Segoe Sans Display" pitchFamily="2" charset="0"/>
            </a:endParaRPr>
          </a:p>
        </p:txBody>
      </p:sp>
      <p:graphicFrame>
        <p:nvGraphicFramePr>
          <p:cNvPr id="3" name="Content Placeholder 7">
            <a:extLst>
              <a:ext uri="{FF2B5EF4-FFF2-40B4-BE49-F238E27FC236}">
                <a16:creationId xmlns:a16="http://schemas.microsoft.com/office/drawing/2014/main" id="{766DCECB-377F-A033-7B99-530541080E07}"/>
              </a:ext>
            </a:extLst>
          </p:cNvPr>
          <p:cNvGraphicFramePr>
            <a:graphicFrameLocks/>
          </p:cNvGraphicFramePr>
          <p:nvPr>
            <p:extLst>
              <p:ext uri="{D42A27DB-BD31-4B8C-83A1-F6EECF244321}">
                <p14:modId xmlns:p14="http://schemas.microsoft.com/office/powerpoint/2010/main" val="2466339989"/>
              </p:ext>
            </p:extLst>
          </p:nvPr>
        </p:nvGraphicFramePr>
        <p:xfrm>
          <a:off x="840186" y="1695985"/>
          <a:ext cx="10511627" cy="3948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5A980414-32DC-51B1-D114-998288339E21}"/>
              </a:ext>
            </a:extLst>
          </p:cNvPr>
          <p:cNvGrpSpPr/>
          <p:nvPr/>
        </p:nvGrpSpPr>
        <p:grpSpPr>
          <a:xfrm>
            <a:off x="8617199" y="2301016"/>
            <a:ext cx="471447" cy="471447"/>
            <a:chOff x="6934525" y="555517"/>
            <a:chExt cx="471447" cy="471447"/>
          </a:xfrm>
          <a:solidFill>
            <a:schemeClr val="accent1">
              <a:lumMod val="75000"/>
            </a:schemeClr>
          </a:solidFill>
        </p:grpSpPr>
        <p:sp>
          <p:nvSpPr>
            <p:cNvPr id="6" name="Arrow: Down 5">
              <a:extLst>
                <a:ext uri="{FF2B5EF4-FFF2-40B4-BE49-F238E27FC236}">
                  <a16:creationId xmlns:a16="http://schemas.microsoft.com/office/drawing/2014/main" id="{C3F99F0B-823F-07BD-F6CE-5CF6C6308631}"/>
                </a:ext>
              </a:extLst>
            </p:cNvPr>
            <p:cNvSpPr/>
            <p:nvPr/>
          </p:nvSpPr>
          <p:spPr>
            <a:xfrm>
              <a:off x="6934525" y="555517"/>
              <a:ext cx="471447" cy="471447"/>
            </a:xfrm>
            <a:prstGeom prst="downArrow">
              <a:avLst>
                <a:gd name="adj1" fmla="val 55000"/>
                <a:gd name="adj2" fmla="val 45000"/>
              </a:avLst>
            </a:prstGeom>
            <a:grpFill/>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7" name="Arrow: Down 4">
              <a:extLst>
                <a:ext uri="{FF2B5EF4-FFF2-40B4-BE49-F238E27FC236}">
                  <a16:creationId xmlns:a16="http://schemas.microsoft.com/office/drawing/2014/main" id="{8D826D2F-C0DD-E135-AE90-854FF4D6AA8D}"/>
                </a:ext>
              </a:extLst>
            </p:cNvPr>
            <p:cNvSpPr txBox="1"/>
            <p:nvPr/>
          </p:nvSpPr>
          <p:spPr>
            <a:xfrm>
              <a:off x="7040601" y="555517"/>
              <a:ext cx="259295" cy="3547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p:txBody>
        </p:sp>
      </p:grpSp>
      <p:grpSp>
        <p:nvGrpSpPr>
          <p:cNvPr id="8" name="Group 7">
            <a:extLst>
              <a:ext uri="{FF2B5EF4-FFF2-40B4-BE49-F238E27FC236}">
                <a16:creationId xmlns:a16="http://schemas.microsoft.com/office/drawing/2014/main" id="{BE0F4A1B-AC84-599C-1FDD-3EF566D827AB}"/>
              </a:ext>
            </a:extLst>
          </p:cNvPr>
          <p:cNvGrpSpPr/>
          <p:nvPr/>
        </p:nvGrpSpPr>
        <p:grpSpPr>
          <a:xfrm>
            <a:off x="9213084" y="3144844"/>
            <a:ext cx="471447" cy="471447"/>
            <a:chOff x="6934525" y="555517"/>
            <a:chExt cx="471447" cy="471447"/>
          </a:xfrm>
          <a:solidFill>
            <a:schemeClr val="accent1">
              <a:lumMod val="75000"/>
            </a:schemeClr>
          </a:solidFill>
        </p:grpSpPr>
        <p:sp>
          <p:nvSpPr>
            <p:cNvPr id="9" name="Arrow: Down 8">
              <a:extLst>
                <a:ext uri="{FF2B5EF4-FFF2-40B4-BE49-F238E27FC236}">
                  <a16:creationId xmlns:a16="http://schemas.microsoft.com/office/drawing/2014/main" id="{5A8A11FC-D1E8-BC37-A0EB-CFC22030E235}"/>
                </a:ext>
              </a:extLst>
            </p:cNvPr>
            <p:cNvSpPr/>
            <p:nvPr/>
          </p:nvSpPr>
          <p:spPr>
            <a:xfrm>
              <a:off x="6934525" y="555517"/>
              <a:ext cx="471447" cy="471447"/>
            </a:xfrm>
            <a:prstGeom prst="downArrow">
              <a:avLst>
                <a:gd name="adj1" fmla="val 55000"/>
                <a:gd name="adj2" fmla="val 45000"/>
              </a:avLst>
            </a:prstGeom>
            <a:grpFill/>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10" name="Arrow: Down 4">
              <a:extLst>
                <a:ext uri="{FF2B5EF4-FFF2-40B4-BE49-F238E27FC236}">
                  <a16:creationId xmlns:a16="http://schemas.microsoft.com/office/drawing/2014/main" id="{5AF392CB-A78D-58A3-699C-E59A3F8B4E2A}"/>
                </a:ext>
              </a:extLst>
            </p:cNvPr>
            <p:cNvSpPr txBox="1"/>
            <p:nvPr/>
          </p:nvSpPr>
          <p:spPr>
            <a:xfrm>
              <a:off x="7040601" y="555517"/>
              <a:ext cx="259295" cy="3547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p:txBody>
        </p:sp>
      </p:grpSp>
      <p:grpSp>
        <p:nvGrpSpPr>
          <p:cNvPr id="11" name="Group 10">
            <a:extLst>
              <a:ext uri="{FF2B5EF4-FFF2-40B4-BE49-F238E27FC236}">
                <a16:creationId xmlns:a16="http://schemas.microsoft.com/office/drawing/2014/main" id="{891FAE6D-94E7-A7B0-A5F3-4AE78976C21B}"/>
              </a:ext>
            </a:extLst>
          </p:cNvPr>
          <p:cNvGrpSpPr/>
          <p:nvPr/>
        </p:nvGrpSpPr>
        <p:grpSpPr>
          <a:xfrm>
            <a:off x="9841333" y="3987243"/>
            <a:ext cx="471447" cy="471447"/>
            <a:chOff x="6934525" y="555517"/>
            <a:chExt cx="471447" cy="471447"/>
          </a:xfrm>
          <a:solidFill>
            <a:schemeClr val="accent1">
              <a:lumMod val="75000"/>
            </a:schemeClr>
          </a:solidFill>
        </p:grpSpPr>
        <p:sp>
          <p:nvSpPr>
            <p:cNvPr id="12" name="Arrow: Down 11">
              <a:extLst>
                <a:ext uri="{FF2B5EF4-FFF2-40B4-BE49-F238E27FC236}">
                  <a16:creationId xmlns:a16="http://schemas.microsoft.com/office/drawing/2014/main" id="{A0849D4E-C511-3A06-EE1C-B32BBFCBC8BE}"/>
                </a:ext>
              </a:extLst>
            </p:cNvPr>
            <p:cNvSpPr/>
            <p:nvPr/>
          </p:nvSpPr>
          <p:spPr>
            <a:xfrm>
              <a:off x="6934525" y="555517"/>
              <a:ext cx="471447" cy="471447"/>
            </a:xfrm>
            <a:prstGeom prst="downArrow">
              <a:avLst>
                <a:gd name="adj1" fmla="val 55000"/>
                <a:gd name="adj2" fmla="val 45000"/>
              </a:avLst>
            </a:prstGeom>
            <a:grpFill/>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13" name="Arrow: Down 4">
              <a:extLst>
                <a:ext uri="{FF2B5EF4-FFF2-40B4-BE49-F238E27FC236}">
                  <a16:creationId xmlns:a16="http://schemas.microsoft.com/office/drawing/2014/main" id="{385A17EF-68F4-4B89-7A4E-EE296959AA68}"/>
                </a:ext>
              </a:extLst>
            </p:cNvPr>
            <p:cNvSpPr txBox="1"/>
            <p:nvPr/>
          </p:nvSpPr>
          <p:spPr>
            <a:xfrm>
              <a:off x="7040601" y="555517"/>
              <a:ext cx="259295" cy="3547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p:txBody>
        </p:sp>
      </p:grpSp>
      <p:grpSp>
        <p:nvGrpSpPr>
          <p:cNvPr id="15" name="Group 14">
            <a:extLst>
              <a:ext uri="{FF2B5EF4-FFF2-40B4-BE49-F238E27FC236}">
                <a16:creationId xmlns:a16="http://schemas.microsoft.com/office/drawing/2014/main" id="{413D5981-EC09-65B6-97CD-503F56180BBA}"/>
              </a:ext>
            </a:extLst>
          </p:cNvPr>
          <p:cNvGrpSpPr/>
          <p:nvPr/>
        </p:nvGrpSpPr>
        <p:grpSpPr>
          <a:xfrm>
            <a:off x="10389907" y="4807607"/>
            <a:ext cx="471447" cy="471447"/>
            <a:chOff x="6934525" y="555517"/>
            <a:chExt cx="471447" cy="471447"/>
          </a:xfrm>
          <a:solidFill>
            <a:schemeClr val="accent1">
              <a:lumMod val="75000"/>
            </a:schemeClr>
          </a:solidFill>
        </p:grpSpPr>
        <p:sp>
          <p:nvSpPr>
            <p:cNvPr id="16" name="Arrow: Down 15">
              <a:extLst>
                <a:ext uri="{FF2B5EF4-FFF2-40B4-BE49-F238E27FC236}">
                  <a16:creationId xmlns:a16="http://schemas.microsoft.com/office/drawing/2014/main" id="{FE234CEB-277D-01EE-A052-0834BC9A7A8A}"/>
                </a:ext>
              </a:extLst>
            </p:cNvPr>
            <p:cNvSpPr/>
            <p:nvPr/>
          </p:nvSpPr>
          <p:spPr>
            <a:xfrm>
              <a:off x="6934525" y="555517"/>
              <a:ext cx="471447" cy="471447"/>
            </a:xfrm>
            <a:prstGeom prst="downArrow">
              <a:avLst>
                <a:gd name="adj1" fmla="val 55000"/>
                <a:gd name="adj2" fmla="val 45000"/>
              </a:avLst>
            </a:prstGeom>
            <a:grpFill/>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17" name="Arrow: Down 4">
              <a:extLst>
                <a:ext uri="{FF2B5EF4-FFF2-40B4-BE49-F238E27FC236}">
                  <a16:creationId xmlns:a16="http://schemas.microsoft.com/office/drawing/2014/main" id="{A18DA2B0-8F2B-3522-5223-993E4CAEF476}"/>
                </a:ext>
              </a:extLst>
            </p:cNvPr>
            <p:cNvSpPr txBox="1"/>
            <p:nvPr/>
          </p:nvSpPr>
          <p:spPr>
            <a:xfrm>
              <a:off x="7040601" y="555517"/>
              <a:ext cx="259295" cy="3547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p:txBody>
        </p:sp>
      </p:grpSp>
      <p:sp>
        <p:nvSpPr>
          <p:cNvPr id="18" name="Title 1">
            <a:extLst>
              <a:ext uri="{FF2B5EF4-FFF2-40B4-BE49-F238E27FC236}">
                <a16:creationId xmlns:a16="http://schemas.microsoft.com/office/drawing/2014/main" id="{03B3CAB9-510B-B025-F468-CE20FBAB59EC}"/>
              </a:ext>
            </a:extLst>
          </p:cNvPr>
          <p:cNvSpPr txBox="1">
            <a:spLocks/>
          </p:cNvSpPr>
          <p:nvPr/>
        </p:nvSpPr>
        <p:spPr>
          <a:xfrm>
            <a:off x="9629775" y="0"/>
            <a:ext cx="2457451" cy="438149"/>
          </a:xfrm>
          <a:prstGeom prst="rect">
            <a:avLst/>
          </a:prstGeom>
        </p:spPr>
        <p:txBody>
          <a:bodyPr vert="horz" lIns="91440" tIns="0" rIns="91440" bIns="0" rtlCol="0" anchor="b" anchorCtr="0">
            <a:noAutofit/>
          </a:bodyPr>
          <a:lstStyle>
            <a:lvl1pPr algn="l" defTabSz="914400" rtl="0" eaLnBrk="1" latinLnBrk="0" hangingPunct="1">
              <a:lnSpc>
                <a:spcPct val="100000"/>
              </a:lnSpc>
              <a:spcBef>
                <a:spcPct val="0"/>
              </a:spcBef>
              <a:buNone/>
              <a:defRPr sz="3600" b="1" kern="1200" cap="all" baseline="0">
                <a:solidFill>
                  <a:schemeClr val="accent6"/>
                </a:solidFill>
                <a:latin typeface="+mj-lt"/>
                <a:ea typeface="+mj-ea"/>
                <a:cs typeface="Arial" panose="020B0604020202020204" pitchFamily="34" charset="0"/>
              </a:defRPr>
            </a:lvl1pPr>
          </a:lstStyle>
          <a:p>
            <a:endParaRPr lang="en-CA" sz="2800">
              <a:solidFill>
                <a:schemeClr val="accent6">
                  <a:alpha val="50000"/>
                </a:schemeClr>
              </a:solidFill>
            </a:endParaRPr>
          </a:p>
        </p:txBody>
      </p:sp>
    </p:spTree>
    <p:extLst>
      <p:ext uri="{BB962C8B-B14F-4D97-AF65-F5344CB8AC3E}">
        <p14:creationId xmlns:p14="http://schemas.microsoft.com/office/powerpoint/2010/main" val="4202118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A7842-C072-D057-38C5-47F7FBC44818}"/>
            </a:ext>
          </a:extLst>
        </p:cNvPr>
        <p:cNvGrpSpPr/>
        <p:nvPr/>
      </p:nvGrpSpPr>
      <p:grpSpPr>
        <a:xfrm>
          <a:off x="0" y="0"/>
          <a:ext cx="0" cy="0"/>
          <a:chOff x="0" y="0"/>
          <a:chExt cx="0" cy="0"/>
        </a:xfrm>
      </p:grpSpPr>
      <p:sp>
        <p:nvSpPr>
          <p:cNvPr id="5" name="Rounded Rectangle 10">
            <a:extLst>
              <a:ext uri="{FF2B5EF4-FFF2-40B4-BE49-F238E27FC236}">
                <a16:creationId xmlns:a16="http://schemas.microsoft.com/office/drawing/2014/main" id="{9BE2D893-FF60-D3FE-13A1-1513027A9808}"/>
              </a:ext>
            </a:extLst>
          </p:cNvPr>
          <p:cNvSpPr/>
          <p:nvPr/>
        </p:nvSpPr>
        <p:spPr>
          <a:xfrm>
            <a:off x="0" y="-492"/>
            <a:ext cx="12192000" cy="457200"/>
          </a:xfrm>
          <a:prstGeom prst="roundRect">
            <a:avLst>
              <a:gd name="adj" fmla="val 0"/>
            </a:avLst>
          </a:prstGeom>
          <a:gradFill>
            <a:gsLst>
              <a:gs pos="0">
                <a:srgbClr val="0078D4">
                  <a:lumMod val="100000"/>
                  <a:alpha val="15000"/>
                </a:srgbClr>
              </a:gs>
              <a:gs pos="100000">
                <a:srgbClr val="C03BC4">
                  <a:alpha val="15000"/>
                </a:srgbClr>
              </a:gs>
              <a:gs pos="50000">
                <a:srgbClr val="8661C5">
                  <a:alpha val="1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594360" rIns="585216"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spc="80">
                <a:solidFill>
                  <a:srgbClr val="0078D4"/>
                </a:solidFill>
                <a:latin typeface="Segoe Sans Display" pitchFamily="2" charset="0"/>
                <a:cs typeface="Segoe Sans Display" pitchFamily="2" charset="0"/>
              </a:rPr>
              <a:t>INFERENCE FLOW</a:t>
            </a:r>
            <a:endParaRPr kumimoji="0" lang="en-US" sz="1400" b="1" i="0" u="none" strike="noStrike" kern="1200" cap="none" spc="80" normalizeH="0" baseline="0" noProof="0">
              <a:ln>
                <a:noFill/>
              </a:ln>
              <a:solidFill>
                <a:srgbClr val="0078D4"/>
              </a:solidFill>
              <a:effectLst/>
              <a:uLnTx/>
              <a:uFillTx/>
              <a:latin typeface="Segoe Sans Display" pitchFamily="2" charset="0"/>
              <a:ea typeface="+mn-ea"/>
              <a:cs typeface="Segoe Sans Display" pitchFamily="2" charset="0"/>
            </a:endParaRPr>
          </a:p>
        </p:txBody>
      </p:sp>
      <p:pic>
        <p:nvPicPr>
          <p:cNvPr id="4" name="Picture 3">
            <a:extLst>
              <a:ext uri="{FF2B5EF4-FFF2-40B4-BE49-F238E27FC236}">
                <a16:creationId xmlns:a16="http://schemas.microsoft.com/office/drawing/2014/main" id="{30B0FFF6-1499-0A27-CE6A-E8B8F5481411}"/>
              </a:ext>
            </a:extLst>
          </p:cNvPr>
          <p:cNvPicPr>
            <a:picLocks noChangeAspect="1"/>
          </p:cNvPicPr>
          <p:nvPr/>
        </p:nvPicPr>
        <p:blipFill>
          <a:blip r:embed="rId3"/>
          <a:stretch>
            <a:fillRect/>
          </a:stretch>
        </p:blipFill>
        <p:spPr>
          <a:xfrm>
            <a:off x="527860" y="995023"/>
            <a:ext cx="11136279" cy="4867954"/>
          </a:xfrm>
          <a:prstGeom prst="rect">
            <a:avLst/>
          </a:prstGeom>
        </p:spPr>
      </p:pic>
      <p:pic>
        <p:nvPicPr>
          <p:cNvPr id="7" name="Picture 6">
            <a:extLst>
              <a:ext uri="{FF2B5EF4-FFF2-40B4-BE49-F238E27FC236}">
                <a16:creationId xmlns:a16="http://schemas.microsoft.com/office/drawing/2014/main" id="{EAD37072-2B9F-CF97-B923-A3663E245679}"/>
              </a:ext>
            </a:extLst>
          </p:cNvPr>
          <p:cNvPicPr>
            <a:picLocks noChangeAspect="1"/>
          </p:cNvPicPr>
          <p:nvPr/>
        </p:nvPicPr>
        <p:blipFill>
          <a:blip r:embed="rId4"/>
          <a:stretch>
            <a:fillRect/>
          </a:stretch>
        </p:blipFill>
        <p:spPr>
          <a:xfrm>
            <a:off x="527860" y="995023"/>
            <a:ext cx="11136279" cy="4867954"/>
          </a:xfrm>
          <a:prstGeom prst="rect">
            <a:avLst/>
          </a:prstGeom>
        </p:spPr>
      </p:pic>
    </p:spTree>
    <p:extLst>
      <p:ext uri="{BB962C8B-B14F-4D97-AF65-F5344CB8AC3E}">
        <p14:creationId xmlns:p14="http://schemas.microsoft.com/office/powerpoint/2010/main" val="2061114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B438-0270-5B94-F878-5A332E54A766}"/>
            </a:ext>
          </a:extLst>
        </p:cNvPr>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5CB2ED41-907D-C723-1D74-288842AAA4DA}"/>
              </a:ext>
            </a:extLst>
          </p:cNvPr>
          <p:cNvCxnSpPr>
            <a:cxnSpLocks/>
          </p:cNvCxnSpPr>
          <p:nvPr/>
        </p:nvCxnSpPr>
        <p:spPr>
          <a:xfrm>
            <a:off x="6080761" y="397487"/>
            <a:ext cx="0" cy="6161612"/>
          </a:xfrm>
          <a:prstGeom prst="line">
            <a:avLst/>
          </a:prstGeom>
          <a:ln w="12700">
            <a:solidFill>
              <a:srgbClr val="D9D9D6"/>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5BB07F52-4CBB-5983-B76D-4B196C5FD043}"/>
              </a:ext>
            </a:extLst>
          </p:cNvPr>
          <p:cNvSpPr/>
          <p:nvPr/>
        </p:nvSpPr>
        <p:spPr bwMode="auto">
          <a:xfrm>
            <a:off x="495299" y="1812632"/>
            <a:ext cx="2549233" cy="1404428"/>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180000"/>
            <a:endParaRPr lang="en-US">
              <a:solidFill>
                <a:schemeClr val="tx1"/>
              </a:solidFill>
            </a:endParaRPr>
          </a:p>
          <a:p>
            <a:pPr marL="180000"/>
            <a:r>
              <a:rPr lang="en-US">
                <a:solidFill>
                  <a:schemeClr val="tx1"/>
                </a:solidFill>
              </a:rPr>
              <a:t>Training: Self-reported (Golden Dataset) profiles, Expert-validated samples</a:t>
            </a:r>
          </a:p>
          <a:p>
            <a:pPr marL="180000"/>
            <a:endParaRPr lang="en-US">
              <a:solidFill>
                <a:schemeClr val="tx1"/>
              </a:solidFill>
            </a:endParaRPr>
          </a:p>
        </p:txBody>
      </p:sp>
      <p:sp>
        <p:nvSpPr>
          <p:cNvPr id="2" name="Rectangle: Rounded Corners 1">
            <a:extLst>
              <a:ext uri="{FF2B5EF4-FFF2-40B4-BE49-F238E27FC236}">
                <a16:creationId xmlns:a16="http://schemas.microsoft.com/office/drawing/2014/main" id="{AB95D2DE-BCB2-FB45-C0E0-59676C6AC6DA}"/>
              </a:ext>
            </a:extLst>
          </p:cNvPr>
          <p:cNvSpPr/>
          <p:nvPr/>
        </p:nvSpPr>
        <p:spPr bwMode="auto">
          <a:xfrm>
            <a:off x="506009" y="3481983"/>
            <a:ext cx="2549232" cy="1627413"/>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180000" indent="0">
              <a:buNone/>
            </a:pPr>
            <a:r>
              <a:rPr lang="en-CA">
                <a:solidFill>
                  <a:schemeClr val="tx1"/>
                </a:solidFill>
              </a:rPr>
              <a:t>Continuous Learning to improve accuracy further: User feedback loops </a:t>
            </a:r>
          </a:p>
        </p:txBody>
      </p:sp>
      <p:sp>
        <p:nvSpPr>
          <p:cNvPr id="3" name="Title 2">
            <a:extLst>
              <a:ext uri="{FF2B5EF4-FFF2-40B4-BE49-F238E27FC236}">
                <a16:creationId xmlns:a16="http://schemas.microsoft.com/office/drawing/2014/main" id="{33914113-5FCF-9518-E8BF-048E4BF47347}"/>
              </a:ext>
            </a:extLst>
          </p:cNvPr>
          <p:cNvSpPr>
            <a:spLocks noGrp="1"/>
          </p:cNvSpPr>
          <p:nvPr>
            <p:ph type="title"/>
          </p:nvPr>
        </p:nvSpPr>
        <p:spPr>
          <a:xfrm>
            <a:off x="495299" y="817256"/>
            <a:ext cx="4822934" cy="889405"/>
          </a:xfrm>
        </p:spPr>
        <p:txBody>
          <a:bodyPr/>
          <a:lstStyle/>
          <a:p>
            <a:pPr algn="ctr">
              <a:defRPr/>
            </a:pPr>
            <a:r>
              <a:rPr lang="en-CA" sz="3600" spc="-50">
                <a:gradFill>
                  <a:gsLst>
                    <a:gs pos="50000">
                      <a:srgbClr val="8661C5"/>
                    </a:gs>
                    <a:gs pos="0">
                      <a:srgbClr val="3E76D4"/>
                    </a:gs>
                    <a:gs pos="100000">
                      <a:srgbClr val="C73ECC"/>
                    </a:gs>
                  </a:gsLst>
                  <a:lin ang="2700000" scaled="1"/>
                </a:gradFill>
                <a:cs typeface="Segoe UI" panose="020B0502040204020203" pitchFamily="34" charset="0"/>
              </a:rPr>
              <a:t>Accuracy</a:t>
            </a:r>
            <a:endParaRPr lang="en-US" sz="3600" spc="-50">
              <a:gradFill>
                <a:gsLst>
                  <a:gs pos="50000">
                    <a:srgbClr val="8661C5"/>
                  </a:gs>
                  <a:gs pos="0">
                    <a:srgbClr val="3E76D4"/>
                  </a:gs>
                  <a:gs pos="100000">
                    <a:srgbClr val="C73ECC"/>
                  </a:gs>
                </a:gsLst>
                <a:lin ang="2700000" scaled="1"/>
              </a:gradFill>
              <a:cs typeface="Segoe UI" panose="020B0502040204020203" pitchFamily="34" charset="0"/>
            </a:endParaRPr>
          </a:p>
        </p:txBody>
      </p:sp>
      <p:sp>
        <p:nvSpPr>
          <p:cNvPr id="4" name="Rectangle: Rounded Corners 3">
            <a:extLst>
              <a:ext uri="{FF2B5EF4-FFF2-40B4-BE49-F238E27FC236}">
                <a16:creationId xmlns:a16="http://schemas.microsoft.com/office/drawing/2014/main" id="{A34CD904-50B9-C85B-7F0E-69EBF7C68580}"/>
              </a:ext>
            </a:extLst>
          </p:cNvPr>
          <p:cNvSpPr/>
          <p:nvPr/>
        </p:nvSpPr>
        <p:spPr bwMode="auto">
          <a:xfrm>
            <a:off x="3288030" y="1812631"/>
            <a:ext cx="2471754" cy="1404428"/>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180000"/>
            <a:r>
              <a:rPr lang="en-US">
                <a:solidFill>
                  <a:schemeClr val="tx1"/>
                </a:solidFill>
              </a:rPr>
              <a:t>Ecosystem is extensible via tenant provided taxonomies. </a:t>
            </a:r>
          </a:p>
          <a:p>
            <a:pPr marL="180000"/>
            <a:endParaRPr lang="en-US" sz="1200">
              <a:solidFill>
                <a:schemeClr val="tx1"/>
              </a:solidFill>
            </a:endParaRPr>
          </a:p>
        </p:txBody>
      </p:sp>
      <p:sp>
        <p:nvSpPr>
          <p:cNvPr id="5" name="Rectangle: Rounded Corners 4">
            <a:extLst>
              <a:ext uri="{FF2B5EF4-FFF2-40B4-BE49-F238E27FC236}">
                <a16:creationId xmlns:a16="http://schemas.microsoft.com/office/drawing/2014/main" id="{2AB5AA04-E885-A7FA-DC1B-4BCABA066D37}"/>
              </a:ext>
            </a:extLst>
          </p:cNvPr>
          <p:cNvSpPr/>
          <p:nvPr/>
        </p:nvSpPr>
        <p:spPr bwMode="auto">
          <a:xfrm>
            <a:off x="3283284" y="3481983"/>
            <a:ext cx="2476500" cy="1627413"/>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180000" indent="0">
              <a:buNone/>
            </a:pPr>
            <a:r>
              <a:rPr lang="en-CA">
                <a:solidFill>
                  <a:schemeClr val="tx1"/>
                </a:solidFill>
              </a:rPr>
              <a:t>Refreshments (~30d) based on work activities</a:t>
            </a:r>
          </a:p>
          <a:p>
            <a:pPr marL="180000"/>
            <a:endParaRPr lang="en-US" sz="1200">
              <a:solidFill>
                <a:schemeClr val="tx1"/>
              </a:solidFill>
            </a:endParaRPr>
          </a:p>
        </p:txBody>
      </p:sp>
      <p:sp>
        <p:nvSpPr>
          <p:cNvPr id="6" name="Title 2">
            <a:extLst>
              <a:ext uri="{FF2B5EF4-FFF2-40B4-BE49-F238E27FC236}">
                <a16:creationId xmlns:a16="http://schemas.microsoft.com/office/drawing/2014/main" id="{E1CD8D43-1E7E-C293-F027-15DEA9059A8E}"/>
              </a:ext>
            </a:extLst>
          </p:cNvPr>
          <p:cNvSpPr txBox="1">
            <a:spLocks/>
          </p:cNvSpPr>
          <p:nvPr/>
        </p:nvSpPr>
        <p:spPr>
          <a:xfrm>
            <a:off x="6694815" y="841795"/>
            <a:ext cx="4822934" cy="88940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pPr algn="ctr">
              <a:defRPr/>
            </a:pPr>
            <a:r>
              <a:rPr lang="en-US" sz="3600" spc="-50">
                <a:gradFill>
                  <a:gsLst>
                    <a:gs pos="50000">
                      <a:srgbClr val="8661C5"/>
                    </a:gs>
                    <a:gs pos="0">
                      <a:srgbClr val="3E76D4"/>
                    </a:gs>
                    <a:gs pos="100000">
                      <a:srgbClr val="C73ECC"/>
                    </a:gs>
                  </a:gsLst>
                  <a:lin ang="2700000" scaled="1"/>
                </a:gradFill>
                <a:cs typeface="Segoe UI" panose="020B0502040204020203" pitchFamily="34" charset="0"/>
              </a:rPr>
              <a:t>Performance</a:t>
            </a:r>
          </a:p>
        </p:txBody>
      </p:sp>
      <p:sp>
        <p:nvSpPr>
          <p:cNvPr id="15" name="Rectangle: Rounded Corners 14">
            <a:extLst>
              <a:ext uri="{FF2B5EF4-FFF2-40B4-BE49-F238E27FC236}">
                <a16:creationId xmlns:a16="http://schemas.microsoft.com/office/drawing/2014/main" id="{01195582-2CB7-C9EA-075D-BBC588C513B8}"/>
              </a:ext>
            </a:extLst>
          </p:cNvPr>
          <p:cNvSpPr/>
          <p:nvPr/>
        </p:nvSpPr>
        <p:spPr bwMode="auto">
          <a:xfrm>
            <a:off x="6495475" y="1906094"/>
            <a:ext cx="2539061" cy="3070196"/>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w="3175">
                  <a:noFill/>
                </a:ln>
                <a:solidFill>
                  <a:prstClr val="black"/>
                </a:solidFill>
                <a:effectLst/>
                <a:uLnTx/>
                <a:uFillTx/>
                <a:latin typeface="Segoe Sans Display Semibold"/>
                <a:ea typeface="+mn-ea"/>
                <a:cs typeface="Segoe UI Semibold"/>
              </a:rPr>
              <a:t>Batch Inferences</a:t>
            </a:r>
            <a:r>
              <a:rPr kumimoji="0" lang="en-US" sz="1600" b="0" i="0" u="none" strike="noStrike" kern="1200" cap="none" spc="0" normalizeH="0" baseline="0" noProof="0">
                <a:ln w="3175">
                  <a:noFill/>
                </a:ln>
                <a:solidFill>
                  <a:sysClr val="windowText" lastClr="000000"/>
                </a:solidFill>
                <a:effectLst/>
                <a:uLnTx/>
                <a:uFillTx/>
                <a:latin typeface="Segoe UI"/>
                <a:ea typeface="+mn-ea"/>
                <a:cs typeface="Segoe UI Semibold"/>
              </a:rPr>
              <a:t> </a:t>
            </a:r>
          </a:p>
        </p:txBody>
      </p:sp>
      <p:sp>
        <p:nvSpPr>
          <p:cNvPr id="16" name="Rectangle: Rounded Corners 15">
            <a:extLst>
              <a:ext uri="{FF2B5EF4-FFF2-40B4-BE49-F238E27FC236}">
                <a16:creationId xmlns:a16="http://schemas.microsoft.com/office/drawing/2014/main" id="{43C194F7-E889-FE4F-DE76-34CA6C4B034C}"/>
              </a:ext>
            </a:extLst>
          </p:cNvPr>
          <p:cNvSpPr/>
          <p:nvPr/>
        </p:nvSpPr>
        <p:spPr bwMode="auto">
          <a:xfrm>
            <a:off x="9403678" y="1904943"/>
            <a:ext cx="2571122" cy="3070197"/>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742"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w="3175">
                  <a:noFill/>
                </a:ln>
                <a:solidFill>
                  <a:prstClr val="black"/>
                </a:solidFill>
                <a:effectLst/>
                <a:uLnTx/>
                <a:uFillTx/>
                <a:latin typeface="Segoe Sans Display Semibold"/>
                <a:ea typeface="+mn-ea"/>
                <a:cs typeface="Segoe UI Semibold"/>
              </a:rPr>
              <a:t>Vector Database</a:t>
            </a:r>
          </a:p>
        </p:txBody>
      </p:sp>
      <p:sp>
        <p:nvSpPr>
          <p:cNvPr id="17" name="Rectangle 16" descr="Statistics">
            <a:extLst>
              <a:ext uri="{FF2B5EF4-FFF2-40B4-BE49-F238E27FC236}">
                <a16:creationId xmlns:a16="http://schemas.microsoft.com/office/drawing/2014/main" id="{3F1FA553-643C-D415-7E6C-A23D02A53F81}"/>
              </a:ext>
            </a:extLst>
          </p:cNvPr>
          <p:cNvSpPr/>
          <p:nvPr/>
        </p:nvSpPr>
        <p:spPr>
          <a:xfrm>
            <a:off x="7139240" y="2617131"/>
            <a:ext cx="1005016" cy="925812"/>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18" name="Rectangle 17" descr="Database">
            <a:extLst>
              <a:ext uri="{FF2B5EF4-FFF2-40B4-BE49-F238E27FC236}">
                <a16:creationId xmlns:a16="http://schemas.microsoft.com/office/drawing/2014/main" id="{38FC451C-3982-5C1F-F6C3-89E38F83B140}"/>
              </a:ext>
            </a:extLst>
          </p:cNvPr>
          <p:cNvSpPr/>
          <p:nvPr/>
        </p:nvSpPr>
        <p:spPr>
          <a:xfrm>
            <a:off x="10185030" y="2446862"/>
            <a:ext cx="1008417" cy="993179"/>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2">
            <a:schemeClr val="lt1">
              <a:hueOff val="0"/>
              <a:satOff val="0"/>
              <a:lumOff val="0"/>
              <a:alphaOff val="0"/>
            </a:schemeClr>
          </a:lnRef>
          <a:fillRef idx="1">
            <a:scrgbClr r="0" g="0" b="0"/>
          </a:fillRef>
          <a:effectRef idx="0">
            <a:schemeClr val="accent2">
              <a:hueOff val="12948438"/>
              <a:satOff val="2002"/>
              <a:lumOff val="7844"/>
              <a:alphaOff val="0"/>
            </a:schemeClr>
          </a:effectRef>
          <a:fontRef idx="minor">
            <a:schemeClr val="lt1"/>
          </a:fontRef>
        </p:style>
        <p:txBody>
          <a:bodyPr/>
          <a:lstStyle/>
          <a:p>
            <a:endParaRPr lang="en-CA">
              <a:solidFill>
                <a:schemeClr val="accent6"/>
              </a:solidFill>
            </a:endParaRPr>
          </a:p>
        </p:txBody>
      </p:sp>
      <p:sp>
        <p:nvSpPr>
          <p:cNvPr id="20" name="TextBox 19">
            <a:extLst>
              <a:ext uri="{FF2B5EF4-FFF2-40B4-BE49-F238E27FC236}">
                <a16:creationId xmlns:a16="http://schemas.microsoft.com/office/drawing/2014/main" id="{05A3E7C1-272C-6BBC-5DA0-880FC8D155F8}"/>
              </a:ext>
            </a:extLst>
          </p:cNvPr>
          <p:cNvSpPr txBox="1"/>
          <p:nvPr/>
        </p:nvSpPr>
        <p:spPr>
          <a:xfrm>
            <a:off x="6594688" y="3809373"/>
            <a:ext cx="2394277" cy="307777"/>
          </a:xfrm>
          <a:prstGeom prst="rect">
            <a:avLst/>
          </a:prstGeom>
          <a:noFill/>
        </p:spPr>
        <p:txBody>
          <a:bodyPr wrap="square">
            <a:spAutoFit/>
          </a:bodyPr>
          <a:lstStyle/>
          <a:p>
            <a:r>
              <a:rPr lang="en-CA" sz="1400"/>
              <a:t>Runs during off-peak hours</a:t>
            </a:r>
          </a:p>
        </p:txBody>
      </p:sp>
      <p:sp>
        <p:nvSpPr>
          <p:cNvPr id="22" name="TextBox 21">
            <a:extLst>
              <a:ext uri="{FF2B5EF4-FFF2-40B4-BE49-F238E27FC236}">
                <a16:creationId xmlns:a16="http://schemas.microsoft.com/office/drawing/2014/main" id="{51531595-49E0-7496-CC24-D62708A8C0AC}"/>
              </a:ext>
            </a:extLst>
          </p:cNvPr>
          <p:cNvSpPr txBox="1"/>
          <p:nvPr/>
        </p:nvSpPr>
        <p:spPr>
          <a:xfrm>
            <a:off x="9481549" y="3440042"/>
            <a:ext cx="2539061" cy="1384995"/>
          </a:xfrm>
          <a:prstGeom prst="rect">
            <a:avLst/>
          </a:prstGeom>
          <a:noFill/>
        </p:spPr>
        <p:txBody>
          <a:bodyPr wrap="square">
            <a:spAutoFit/>
          </a:bodyPr>
          <a:lstStyle/>
          <a:p>
            <a:pPr marL="285750" indent="-285750">
              <a:buFont typeface="Arial" panose="020B0604020202020204" pitchFamily="34" charset="0"/>
              <a:buChar char="•"/>
            </a:pPr>
            <a:r>
              <a:rPr lang="en-CA" sz="1400"/>
              <a:t>Multi-region writes and reads</a:t>
            </a:r>
          </a:p>
          <a:p>
            <a:pPr marL="285750" indent="-285750">
              <a:buFont typeface="Arial" panose="020B0604020202020204" pitchFamily="34" charset="0"/>
              <a:buChar char="•"/>
            </a:pPr>
            <a:r>
              <a:rPr lang="en-CA" sz="1400" b="1"/>
              <a:t>Change feed </a:t>
            </a:r>
            <a:r>
              <a:rPr lang="en-CA" sz="1400"/>
              <a:t>supports real-time feedback loops and fast data refresh</a:t>
            </a:r>
          </a:p>
          <a:p>
            <a:pPr marL="285750" indent="-285750">
              <a:buFont typeface="Arial" panose="020B0604020202020204" pitchFamily="34" charset="0"/>
              <a:buChar char="•"/>
            </a:pPr>
            <a:r>
              <a:rPr lang="en-CA" sz="1400" b="1"/>
              <a:t>High-speed I/O</a:t>
            </a:r>
            <a:r>
              <a:rPr lang="en-CA" sz="1400"/>
              <a:t> hardware</a:t>
            </a:r>
          </a:p>
        </p:txBody>
      </p:sp>
      <p:sp>
        <p:nvSpPr>
          <p:cNvPr id="23" name="Rounded Rectangle 10">
            <a:extLst>
              <a:ext uri="{FF2B5EF4-FFF2-40B4-BE49-F238E27FC236}">
                <a16:creationId xmlns:a16="http://schemas.microsoft.com/office/drawing/2014/main" id="{399555F6-C869-CEAB-9043-B35519EF18A4}"/>
              </a:ext>
            </a:extLst>
          </p:cNvPr>
          <p:cNvSpPr/>
          <p:nvPr/>
        </p:nvSpPr>
        <p:spPr>
          <a:xfrm>
            <a:off x="0" y="-492"/>
            <a:ext cx="12192000" cy="457200"/>
          </a:xfrm>
          <a:prstGeom prst="roundRect">
            <a:avLst>
              <a:gd name="adj" fmla="val 0"/>
            </a:avLst>
          </a:prstGeom>
          <a:gradFill>
            <a:gsLst>
              <a:gs pos="0">
                <a:srgbClr val="0078D4">
                  <a:lumMod val="100000"/>
                  <a:alpha val="15000"/>
                </a:srgbClr>
              </a:gs>
              <a:gs pos="100000">
                <a:srgbClr val="C03BC4">
                  <a:alpha val="15000"/>
                </a:srgbClr>
              </a:gs>
              <a:gs pos="50000">
                <a:srgbClr val="8661C5">
                  <a:alpha val="1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594360" rIns="585216"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spc="80">
                <a:solidFill>
                  <a:srgbClr val="0078D4"/>
                </a:solidFill>
                <a:latin typeface="Segoe Sans Display" pitchFamily="2" charset="0"/>
                <a:cs typeface="Segoe Sans Display" pitchFamily="2" charset="0"/>
              </a:rPr>
              <a:t>INFERENCE FLOW</a:t>
            </a:r>
            <a:endParaRPr kumimoji="0" lang="en-US" sz="1400" b="1" i="0" u="none" strike="noStrike" kern="1200" cap="none" spc="80" normalizeH="0" baseline="0" noProof="0">
              <a:ln>
                <a:noFill/>
              </a:ln>
              <a:solidFill>
                <a:srgbClr val="0078D4"/>
              </a:solidFill>
              <a:effectLst/>
              <a:uLnTx/>
              <a:uFillTx/>
              <a:latin typeface="Segoe Sans Display" pitchFamily="2" charset="0"/>
              <a:ea typeface="+mn-ea"/>
              <a:cs typeface="Segoe Sans Display" pitchFamily="2" charset="0"/>
            </a:endParaRPr>
          </a:p>
        </p:txBody>
      </p:sp>
      <p:sp>
        <p:nvSpPr>
          <p:cNvPr id="7" name="Rectangle: Rounded Corners 6">
            <a:extLst>
              <a:ext uri="{FF2B5EF4-FFF2-40B4-BE49-F238E27FC236}">
                <a16:creationId xmlns:a16="http://schemas.microsoft.com/office/drawing/2014/main" id="{52695CA3-D8A1-1ACD-D019-74C0D081443A}"/>
              </a:ext>
            </a:extLst>
          </p:cNvPr>
          <p:cNvSpPr/>
          <p:nvPr/>
        </p:nvSpPr>
        <p:spPr bwMode="auto">
          <a:xfrm>
            <a:off x="1859623" y="5288975"/>
            <a:ext cx="2476500" cy="1181249"/>
          </a:xfrm>
          <a:prstGeom prst="roundRect">
            <a:avLst>
              <a:gd name="adj" fmla="val 10114"/>
            </a:avLst>
          </a:prstGeom>
          <a:solidFill>
            <a:schemeClr val="bg1"/>
          </a:solidFill>
          <a:ln w="12700">
            <a:noFill/>
            <a:headEnd type="none" w="med" len="med"/>
            <a:tailEnd type="none" w="med" len="med"/>
          </a:ln>
          <a:effectLst>
            <a:outerShdw blurRad="127000" dir="2700000" algn="tl" rotWithShape="0">
              <a:srgbClr val="291817">
                <a:alpha val="17323"/>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180000" indent="0">
              <a:buNone/>
            </a:pPr>
            <a:r>
              <a:rPr lang="en-CA">
                <a:solidFill>
                  <a:schemeClr val="tx1"/>
                </a:solidFill>
              </a:rPr>
              <a:t>Model Accuracy: Precision and Recall</a:t>
            </a:r>
            <a:endParaRPr lang="en-US" sz="1200">
              <a:solidFill>
                <a:schemeClr val="tx1"/>
              </a:solidFill>
            </a:endParaRPr>
          </a:p>
        </p:txBody>
      </p:sp>
    </p:spTree>
    <p:extLst>
      <p:ext uri="{BB962C8B-B14F-4D97-AF65-F5344CB8AC3E}">
        <p14:creationId xmlns:p14="http://schemas.microsoft.com/office/powerpoint/2010/main" val="204163795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8DF2E-FE7E-A39E-D85A-49DC3DE55AD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4425CDB-E3BD-3D86-5F92-2CB204BBE0E2}"/>
              </a:ext>
            </a:extLst>
          </p:cNvPr>
          <p:cNvSpPr txBox="1"/>
          <p:nvPr/>
        </p:nvSpPr>
        <p:spPr>
          <a:xfrm>
            <a:off x="566056" y="3755571"/>
            <a:ext cx="7094699" cy="923330"/>
          </a:xfrm>
          <a:prstGeom prst="rect">
            <a:avLst/>
          </a:prstGeom>
          <a:noFill/>
        </p:spPr>
        <p:txBody>
          <a:bodyPr wrap="none" rtlCol="0">
            <a:spAutoFit/>
          </a:bodyPr>
          <a:lstStyle/>
          <a:p>
            <a:r>
              <a:rPr lang="en-US" sz="5400" b="1">
                <a:solidFill>
                  <a:schemeClr val="tx1">
                    <a:lumMod val="65000"/>
                    <a:lumOff val="35000"/>
                  </a:schemeClr>
                </a:solidFill>
              </a:rPr>
              <a:t>Skills UX Engineering</a:t>
            </a:r>
          </a:p>
        </p:txBody>
      </p:sp>
    </p:spTree>
    <p:extLst>
      <p:ext uri="{BB962C8B-B14F-4D97-AF65-F5344CB8AC3E}">
        <p14:creationId xmlns:p14="http://schemas.microsoft.com/office/powerpoint/2010/main" val="199610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4C6A4-EC3E-BB42-F06F-E793DF1AE1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C960B5-DAE8-017D-B0E1-7980507C1FDE}"/>
              </a:ext>
            </a:extLst>
          </p:cNvPr>
          <p:cNvSpPr txBox="1">
            <a:spLocks/>
          </p:cNvSpPr>
          <p:nvPr/>
        </p:nvSpPr>
        <p:spPr>
          <a:xfrm>
            <a:off x="588263" y="638004"/>
            <a:ext cx="11018520"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sz="3600">
                <a:gradFill>
                  <a:gsLst>
                    <a:gs pos="50000">
                      <a:srgbClr val="8661C5"/>
                    </a:gs>
                    <a:gs pos="0">
                      <a:srgbClr val="3E76D4"/>
                    </a:gs>
                    <a:gs pos="100000">
                      <a:srgbClr val="C73ECC"/>
                    </a:gs>
                  </a:gsLst>
                  <a:lin ang="2700000" scaled="1"/>
                </a:gradFill>
                <a:latin typeface="+mj-lt"/>
                <a:ea typeface="+mj-ea"/>
                <a:cs typeface="Segoe UI" panose="020B0502040204020203" pitchFamily="34" charset="0"/>
              </a:rPr>
              <a:t>Fluent Design</a:t>
            </a:r>
          </a:p>
        </p:txBody>
      </p:sp>
      <p:sp>
        <p:nvSpPr>
          <p:cNvPr id="5" name="Title 1">
            <a:extLst>
              <a:ext uri="{FF2B5EF4-FFF2-40B4-BE49-F238E27FC236}">
                <a16:creationId xmlns:a16="http://schemas.microsoft.com/office/drawing/2014/main" id="{6026CAD6-28A6-F635-2101-023382B4613A}"/>
              </a:ext>
            </a:extLst>
          </p:cNvPr>
          <p:cNvSpPr txBox="1">
            <a:spLocks/>
          </p:cNvSpPr>
          <p:nvPr/>
        </p:nvSpPr>
        <p:spPr>
          <a:xfrm>
            <a:off x="475487" y="2488471"/>
            <a:ext cx="4542537" cy="3360920"/>
          </a:xfrm>
          <a:prstGeom prst="rect">
            <a:avLst/>
          </a:prstGeom>
        </p:spPr>
        <p:txBody>
          <a:bodyPr wrap="square" lIns="91440" tIns="45720" rIns="91440" bIns="45720" anchor="t">
            <a:sp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pPr marR="0" lvl="0" algn="l" defTabSz="457200" rtl="0" eaLnBrk="1" fontAlgn="auto" latinLnBrk="0" hangingPunct="1">
              <a:lnSpc>
                <a:spcPct val="100000"/>
              </a:lnSpc>
              <a:spcBef>
                <a:spcPts val="0"/>
              </a:spcBef>
              <a:spcAft>
                <a:spcPts val="0"/>
              </a:spcAft>
              <a:buClrTx/>
              <a:buSzTx/>
              <a:tabLst/>
              <a:defRPr/>
            </a:pPr>
            <a:r>
              <a:rPr lang="en-CA" sz="1800">
                <a:solidFill>
                  <a:schemeClr val="accent6">
                    <a:lumMod val="75000"/>
                  </a:schemeClr>
                </a:solidFill>
                <a:latin typeface="+mn-lt"/>
                <a:ea typeface="+mn-ea"/>
                <a:cs typeface="+mn-cs"/>
                <a:hlinkClick r:id="rId3">
                  <a:extLst>
                    <a:ext uri="{A12FA001-AC4F-418D-AE19-62706E023703}">
                      <ahyp:hlinkClr xmlns:ahyp="http://schemas.microsoft.com/office/drawing/2018/hyperlinkcolor" val="tx"/>
                    </a:ext>
                  </a:extLst>
                </a:hlinkClick>
              </a:rPr>
              <a:t>Fluentui</a:t>
            </a:r>
            <a:endParaRPr lang="en-CA" sz="1800">
              <a:solidFill>
                <a:schemeClr val="accent6">
                  <a:lumMod val="75000"/>
                </a:schemeClr>
              </a:solidFill>
              <a:latin typeface="+mn-lt"/>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800">
              <a:latin typeface="+mn-lt"/>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800">
                <a:latin typeface="+mn-lt"/>
                <a:ea typeface="+mn-ea"/>
                <a:cs typeface="+mn-cs"/>
              </a:rPr>
              <a:t>Official open-source front-end framework</a:t>
            </a:r>
            <a:endParaRPr lang="en-CA" sz="1800">
              <a:latin typeface="+mn-lt"/>
              <a:ea typeface="+mn-ea"/>
              <a:cs typeface="Segoe UI"/>
            </a:endParaRPr>
          </a:p>
          <a:p>
            <a:pPr marL="342900" indent="-342900" defTabSz="457200">
              <a:lnSpc>
                <a:spcPct val="100000"/>
              </a:lnSpc>
              <a:spcBef>
                <a:spcPts val="0"/>
              </a:spcBef>
              <a:buFont typeface="Arial" panose="020B0604020202020204" pitchFamily="34" charset="0"/>
              <a:buChar char="•"/>
              <a:defRPr/>
            </a:pPr>
            <a:r>
              <a:rPr lang="en-CA" sz="1800">
                <a:latin typeface="+mn-lt"/>
                <a:ea typeface="+mn-ea"/>
                <a:cs typeface="+mn-cs"/>
              </a:rPr>
              <a:t>Granular, atomic styling – </a:t>
            </a:r>
            <a:r>
              <a:rPr lang="en-CA" sz="1800" b="1">
                <a:latin typeface="+mn-lt"/>
                <a:ea typeface="+mn-ea"/>
                <a:cs typeface="+mn-cs"/>
              </a:rPr>
              <a:t>No unused CSS</a:t>
            </a:r>
            <a:endParaRPr lang="en-CA" sz="1800" b="1">
              <a:latin typeface="+mn-lt"/>
              <a:ea typeface="+mn-ea"/>
              <a:cs typeface="Segoe UI"/>
            </a:endParaRPr>
          </a:p>
          <a:p>
            <a:pPr marL="342900" indent="-342900" defTabSz="457200">
              <a:lnSpc>
                <a:spcPct val="100000"/>
              </a:lnSpc>
              <a:spcBef>
                <a:spcPts val="0"/>
              </a:spcBef>
              <a:buFont typeface="Arial" panose="020B0604020202020204" pitchFamily="34" charset="0"/>
              <a:buChar char="•"/>
              <a:defRPr/>
            </a:pPr>
            <a:r>
              <a:rPr lang="en-CA" sz="1800">
                <a:latin typeface="+mn-lt"/>
                <a:ea typeface="+mn-ea"/>
                <a:cs typeface="+mn-cs"/>
              </a:rPr>
              <a:t>Tree-shaking – </a:t>
            </a:r>
            <a:r>
              <a:rPr lang="en-CA" sz="1800" b="1">
                <a:latin typeface="+mn-lt"/>
                <a:ea typeface="+mn-ea"/>
                <a:cs typeface="+mn-cs"/>
              </a:rPr>
              <a:t>No unused JS functions</a:t>
            </a:r>
            <a:endParaRPr lang="en-CA" sz="1800" b="1">
              <a:latin typeface="+mn-lt"/>
              <a:ea typeface="+mn-ea"/>
              <a:cs typeface="Segoe UI"/>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800">
                <a:latin typeface="+mn-lt"/>
                <a:ea typeface="+mn-ea"/>
                <a:cs typeface="+mn-cs"/>
              </a:rPr>
              <a:t>Smart runtime caching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800">
                <a:latin typeface="+mn-lt"/>
                <a:ea typeface="+mn-ea"/>
                <a:cs typeface="+mn-cs"/>
              </a:rPr>
              <a:t>WCAG 2.1 – Accessibility standards</a:t>
            </a:r>
            <a:endParaRPr lang="en-CA" sz="1800">
              <a:latin typeface="+mn-lt"/>
              <a:ea typeface="+mn-ea"/>
              <a:cs typeface="Segoe UI"/>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lang="en-US" sz="1800">
              <a:solidFill>
                <a:prstClr val="black"/>
              </a:solidFill>
              <a:latin typeface="Segoe UI"/>
              <a:ea typeface="+mn-ea"/>
              <a:cs typeface="+mn-cs"/>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a:ln>
                <a:noFill/>
              </a:ln>
              <a:solidFill>
                <a:srgbClr val="000000"/>
              </a:solidFill>
              <a:effectLst/>
              <a:uLnTx/>
              <a:uFillTx/>
              <a:latin typeface="Segoe UI" panose="020B0502040204020203" pitchFamily="34" charset="0"/>
              <a:ea typeface="+mj-ea"/>
              <a:cs typeface="Segoe UI" panose="020B0502040204020203" pitchFamily="34" charset="0"/>
            </a:endParaRPr>
          </a:p>
        </p:txBody>
      </p:sp>
      <p:sp>
        <p:nvSpPr>
          <p:cNvPr id="3" name="Rounded Rectangle 10">
            <a:extLst>
              <a:ext uri="{FF2B5EF4-FFF2-40B4-BE49-F238E27FC236}">
                <a16:creationId xmlns:a16="http://schemas.microsoft.com/office/drawing/2014/main" id="{A6D492B8-270D-9795-B73F-2F7B5F2D2874}"/>
              </a:ext>
            </a:extLst>
          </p:cNvPr>
          <p:cNvSpPr/>
          <p:nvPr/>
        </p:nvSpPr>
        <p:spPr>
          <a:xfrm>
            <a:off x="0" y="-492"/>
            <a:ext cx="12192000" cy="457200"/>
          </a:xfrm>
          <a:prstGeom prst="roundRect">
            <a:avLst>
              <a:gd name="adj" fmla="val 0"/>
            </a:avLst>
          </a:prstGeom>
          <a:gradFill>
            <a:gsLst>
              <a:gs pos="0">
                <a:srgbClr val="0078D4">
                  <a:lumMod val="100000"/>
                  <a:alpha val="15000"/>
                </a:srgbClr>
              </a:gs>
              <a:gs pos="100000">
                <a:srgbClr val="C03BC4">
                  <a:alpha val="15000"/>
                </a:srgbClr>
              </a:gs>
              <a:gs pos="50000">
                <a:srgbClr val="8661C5">
                  <a:alpha val="1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594360" rIns="585216"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80" normalizeH="0" baseline="0" noProof="0">
                <a:ln>
                  <a:noFill/>
                </a:ln>
                <a:solidFill>
                  <a:srgbClr val="0078D4"/>
                </a:solidFill>
                <a:effectLst/>
                <a:uLnTx/>
                <a:uFillTx/>
                <a:latin typeface="Segoe Sans Display" pitchFamily="2" charset="0"/>
                <a:ea typeface="+mn-ea"/>
                <a:cs typeface="Segoe Sans Display" pitchFamily="2" charset="0"/>
              </a:rPr>
              <a:t>UX ENGINEERING</a:t>
            </a:r>
          </a:p>
        </p:txBody>
      </p:sp>
      <p:pic>
        <p:nvPicPr>
          <p:cNvPr id="7" name="Picture 6">
            <a:extLst>
              <a:ext uri="{FF2B5EF4-FFF2-40B4-BE49-F238E27FC236}">
                <a16:creationId xmlns:a16="http://schemas.microsoft.com/office/drawing/2014/main" id="{62937196-1A08-79CA-0D5C-17E67DE76311}"/>
              </a:ext>
            </a:extLst>
          </p:cNvPr>
          <p:cNvPicPr>
            <a:picLocks noChangeAspect="1"/>
          </p:cNvPicPr>
          <p:nvPr/>
        </p:nvPicPr>
        <p:blipFill>
          <a:blip r:embed="rId4"/>
          <a:stretch>
            <a:fillRect/>
          </a:stretch>
        </p:blipFill>
        <p:spPr>
          <a:xfrm>
            <a:off x="5851722" y="2063286"/>
            <a:ext cx="4878975" cy="4156710"/>
          </a:xfrm>
          <a:prstGeom prst="rect">
            <a:avLst/>
          </a:prstGeom>
        </p:spPr>
      </p:pic>
      <p:sp>
        <p:nvSpPr>
          <p:cNvPr id="10" name="TextBox 9">
            <a:extLst>
              <a:ext uri="{FF2B5EF4-FFF2-40B4-BE49-F238E27FC236}">
                <a16:creationId xmlns:a16="http://schemas.microsoft.com/office/drawing/2014/main" id="{9D74C1C5-FB6F-2803-83B0-817E3474C475}"/>
              </a:ext>
            </a:extLst>
          </p:cNvPr>
          <p:cNvSpPr txBox="1"/>
          <p:nvPr/>
        </p:nvSpPr>
        <p:spPr>
          <a:xfrm>
            <a:off x="475487" y="1327992"/>
            <a:ext cx="10923159" cy="871713"/>
          </a:xfrm>
          <a:prstGeom prst="rect">
            <a:avLst/>
          </a:prstGeom>
          <a:noFill/>
        </p:spPr>
        <p:txBody>
          <a:bodyPr wrap="square">
            <a:spAutoFit/>
          </a:bodyPr>
          <a:lstStyle/>
          <a:p>
            <a:pPr>
              <a:lnSpc>
                <a:spcPct val="150000"/>
              </a:lnSpc>
            </a:pPr>
            <a:r>
              <a:rPr lang="en-US"/>
              <a:t>Microsoft’s cross-platform design language and system for building coherent, accessible, and scalable digital product experiences.</a:t>
            </a:r>
          </a:p>
        </p:txBody>
      </p:sp>
    </p:spTree>
    <p:extLst>
      <p:ext uri="{BB962C8B-B14F-4D97-AF65-F5344CB8AC3E}">
        <p14:creationId xmlns:p14="http://schemas.microsoft.com/office/powerpoint/2010/main" val="4201872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C5036-014E-9A80-4D9F-42CA725BC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AAC767-5F18-5E77-7D71-D0683FB9C360}"/>
              </a:ext>
            </a:extLst>
          </p:cNvPr>
          <p:cNvSpPr txBox="1">
            <a:spLocks/>
          </p:cNvSpPr>
          <p:nvPr/>
        </p:nvSpPr>
        <p:spPr>
          <a:xfrm>
            <a:off x="588263" y="638004"/>
            <a:ext cx="11018520"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sz="3600">
                <a:gradFill>
                  <a:gsLst>
                    <a:gs pos="50000">
                      <a:srgbClr val="8661C5"/>
                    </a:gs>
                    <a:gs pos="0">
                      <a:srgbClr val="3E76D4"/>
                    </a:gs>
                    <a:gs pos="100000">
                      <a:srgbClr val="C73ECC"/>
                    </a:gs>
                  </a:gsLst>
                  <a:lin ang="2700000" scaled="1"/>
                </a:gradFill>
                <a:latin typeface="+mj-lt"/>
                <a:ea typeface="+mj-ea"/>
                <a:cs typeface="Segoe UI" panose="020B0502040204020203" pitchFamily="34" charset="0"/>
              </a:rPr>
              <a:t>Frontend Performance</a:t>
            </a:r>
          </a:p>
        </p:txBody>
      </p:sp>
      <p:sp>
        <p:nvSpPr>
          <p:cNvPr id="3" name="Rounded Rectangle 10">
            <a:extLst>
              <a:ext uri="{FF2B5EF4-FFF2-40B4-BE49-F238E27FC236}">
                <a16:creationId xmlns:a16="http://schemas.microsoft.com/office/drawing/2014/main" id="{4FF04971-85C9-2899-B565-06E5D1CD0A83}"/>
              </a:ext>
            </a:extLst>
          </p:cNvPr>
          <p:cNvSpPr/>
          <p:nvPr/>
        </p:nvSpPr>
        <p:spPr>
          <a:xfrm>
            <a:off x="0" y="-492"/>
            <a:ext cx="12192000" cy="457200"/>
          </a:xfrm>
          <a:prstGeom prst="roundRect">
            <a:avLst>
              <a:gd name="adj" fmla="val 0"/>
            </a:avLst>
          </a:prstGeom>
          <a:gradFill>
            <a:gsLst>
              <a:gs pos="0">
                <a:srgbClr val="0078D4">
                  <a:lumMod val="100000"/>
                  <a:alpha val="15000"/>
                </a:srgbClr>
              </a:gs>
              <a:gs pos="100000">
                <a:srgbClr val="C03BC4">
                  <a:alpha val="15000"/>
                </a:srgbClr>
              </a:gs>
              <a:gs pos="50000">
                <a:srgbClr val="8661C5">
                  <a:alpha val="1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594360" rIns="585216"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80" normalizeH="0" baseline="0" noProof="0">
                <a:ln>
                  <a:noFill/>
                </a:ln>
                <a:solidFill>
                  <a:srgbClr val="0078D4"/>
                </a:solidFill>
                <a:effectLst/>
                <a:uLnTx/>
                <a:uFillTx/>
                <a:latin typeface="Segoe Sans Display" pitchFamily="2" charset="0"/>
                <a:ea typeface="+mn-ea"/>
                <a:cs typeface="Segoe Sans Display" pitchFamily="2" charset="0"/>
              </a:rPr>
              <a:t>UX ENGINEERING</a:t>
            </a:r>
          </a:p>
        </p:txBody>
      </p:sp>
      <p:sp>
        <p:nvSpPr>
          <p:cNvPr id="4" name="Title 1">
            <a:extLst>
              <a:ext uri="{FF2B5EF4-FFF2-40B4-BE49-F238E27FC236}">
                <a16:creationId xmlns:a16="http://schemas.microsoft.com/office/drawing/2014/main" id="{903EC819-2BF0-F7DF-B489-EF4662995E61}"/>
              </a:ext>
            </a:extLst>
          </p:cNvPr>
          <p:cNvSpPr txBox="1">
            <a:spLocks/>
          </p:cNvSpPr>
          <p:nvPr/>
        </p:nvSpPr>
        <p:spPr>
          <a:xfrm>
            <a:off x="502919" y="1785116"/>
            <a:ext cx="5507737" cy="3761030"/>
          </a:xfrm>
          <a:prstGeom prst="rect">
            <a:avLst/>
          </a:prstGeom>
        </p:spPr>
        <p:txBody>
          <a:bodyPr wrap="square" lIns="91440" tIns="45720" rIns="91440" bIns="45720" anchor="t">
            <a:sp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pPr marL="285750" indent="-285750">
              <a:buFont typeface="Arial" panose="020B0604020202020204" pitchFamily="34" charset="0"/>
              <a:buChar char="•"/>
            </a:pPr>
            <a:r>
              <a:rPr lang="en-CA" sz="2000">
                <a:latin typeface="+mn-lt"/>
                <a:ea typeface="+mn-ea"/>
                <a:cs typeface="+mn-cs"/>
              </a:rPr>
              <a:t>Fluentui performance boosts</a:t>
            </a:r>
          </a:p>
          <a:p>
            <a:pPr marL="285750" indent="-285750">
              <a:buFont typeface="Arial" panose="020B0604020202020204" pitchFamily="34" charset="0"/>
              <a:buChar char="•"/>
            </a:pPr>
            <a:r>
              <a:rPr lang="en-US" sz="2000">
                <a:latin typeface="+mn-lt"/>
                <a:ea typeface="+mn-ea"/>
                <a:cs typeface="+mn-cs"/>
              </a:rPr>
              <a:t>Data services and CDN resources are served using location strategies</a:t>
            </a:r>
            <a:endParaRPr lang="en-US" sz="2000">
              <a:latin typeface="+mn-lt"/>
              <a:ea typeface="+mn-ea"/>
              <a:cs typeface="Segoe UI"/>
            </a:endParaRPr>
          </a:p>
          <a:p>
            <a:pPr marL="285750" indent="-285750">
              <a:buFont typeface="Arial" panose="020B0604020202020204" pitchFamily="34" charset="0"/>
              <a:buChar char="•"/>
            </a:pPr>
            <a:r>
              <a:rPr lang="en-US" sz="2000">
                <a:latin typeface="+mn-lt"/>
                <a:ea typeface="+mn-ea"/>
                <a:cs typeface="+mn-cs"/>
              </a:rPr>
              <a:t>Render as you Fetch Pattern </a:t>
            </a:r>
            <a:r>
              <a:rPr lang="en-CA" sz="2000">
                <a:latin typeface="+mn-lt"/>
                <a:ea typeface="+mn-ea"/>
                <a:cs typeface="+mn-cs"/>
              </a:rPr>
              <a:t>⭐</a:t>
            </a:r>
            <a:endParaRPr lang="en-CA" sz="2000">
              <a:latin typeface="+mn-lt"/>
              <a:ea typeface="+mn-ea"/>
              <a:cs typeface="Segoe UI"/>
            </a:endParaRPr>
          </a:p>
          <a:p>
            <a:pPr marL="1026160" lvl="2" indent="-285750">
              <a:buFont typeface="Wingdings" panose="05000000000000000000" pitchFamily="2" charset="2"/>
              <a:buChar char="q"/>
            </a:pPr>
            <a:r>
              <a:rPr lang="en-CA" sz="2000"/>
              <a:t>React 18 Suspense</a:t>
            </a:r>
            <a:endParaRPr lang="en-CA" sz="2000">
              <a:cs typeface="Segoe UI"/>
            </a:endParaRPr>
          </a:p>
          <a:p>
            <a:pPr marL="1026160" lvl="2" indent="-285750">
              <a:buFont typeface="Wingdings" panose="05000000000000000000" pitchFamily="2" charset="2"/>
              <a:buChar char="q"/>
            </a:pPr>
            <a:r>
              <a:rPr lang="en-CA" sz="2000"/>
              <a:t>Relay</a:t>
            </a:r>
            <a:endParaRPr lang="en-CA" sz="2000">
              <a:cs typeface="Segoe UI"/>
            </a:endParaRPr>
          </a:p>
          <a:p>
            <a:pPr marL="1026160" lvl="2" indent="-285750">
              <a:buFont typeface="Wingdings" panose="05000000000000000000" pitchFamily="2" charset="2"/>
              <a:buChar char="q"/>
            </a:pPr>
            <a:r>
              <a:rPr lang="en-US" sz="2000"/>
              <a:t>React Query</a:t>
            </a:r>
            <a:endParaRPr lang="en-US" sz="2000">
              <a:cs typeface="Segoe UI"/>
            </a:endParaRPr>
          </a:p>
          <a:p>
            <a:pPr marL="1026160" lvl="2" indent="-285750">
              <a:buFont typeface="Wingdings" panose="05000000000000000000" pitchFamily="2" charset="2"/>
              <a:buChar char="q"/>
            </a:pPr>
            <a:r>
              <a:rPr lang="en-CA" sz="2000"/>
              <a:t>Next.js</a:t>
            </a:r>
            <a:endParaRPr lang="en-US" sz="2000"/>
          </a:p>
          <a:p>
            <a:pPr marL="285750" indent="-285750">
              <a:buFont typeface="Arial" panose="020B0604020202020204" pitchFamily="34" charset="0"/>
              <a:buChar char="•"/>
            </a:pPr>
            <a:r>
              <a:rPr lang="en-US" sz="2000">
                <a:latin typeface="+mn-lt"/>
                <a:ea typeface="+mn-ea"/>
                <a:cs typeface="+mn-cs"/>
              </a:rPr>
              <a:t>Client &amp; Service Cache </a:t>
            </a:r>
            <a:endParaRPr lang="en-US" sz="2000">
              <a:latin typeface="+mn-lt"/>
              <a:ea typeface="+mn-ea"/>
              <a:cs typeface="Segoe UI"/>
            </a:endParaRPr>
          </a:p>
          <a:p>
            <a:pPr marL="285750" indent="-285750">
              <a:buFont typeface="Arial" panose="020B0604020202020204" pitchFamily="34" charset="0"/>
              <a:buChar char="•"/>
            </a:pPr>
            <a:r>
              <a:rPr lang="en-US" sz="2000">
                <a:latin typeface="+mn-lt"/>
                <a:ea typeface="+mn-ea"/>
                <a:cs typeface="+mn-cs"/>
              </a:rPr>
              <a:t>Consistently check our performance metrics to seek for improvements </a:t>
            </a:r>
            <a:endParaRPr lang="en-CA" sz="2000">
              <a:latin typeface="+mn-lt"/>
              <a:ea typeface="+mn-ea"/>
              <a:cs typeface="+mn-cs"/>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lang="en-US" sz="1800">
              <a:solidFill>
                <a:prstClr val="black"/>
              </a:solidFill>
              <a:latin typeface="Segoe UI"/>
              <a:ea typeface="+mn-ea"/>
              <a:cs typeface="+mn-cs"/>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a:ln>
                <a:noFill/>
              </a:ln>
              <a:solidFill>
                <a:srgbClr val="000000"/>
              </a:solidFill>
              <a:effectLst/>
              <a:uLnTx/>
              <a:uFillTx/>
              <a:latin typeface="Segoe UI" panose="020B0502040204020203" pitchFamily="34" charset="0"/>
              <a:ea typeface="+mj-ea"/>
              <a:cs typeface="Segoe UI" panose="020B0502040204020203" pitchFamily="34" charset="0"/>
            </a:endParaRPr>
          </a:p>
        </p:txBody>
      </p:sp>
      <p:pic>
        <p:nvPicPr>
          <p:cNvPr id="8" name="Picture 7">
            <a:extLst>
              <a:ext uri="{FF2B5EF4-FFF2-40B4-BE49-F238E27FC236}">
                <a16:creationId xmlns:a16="http://schemas.microsoft.com/office/drawing/2014/main" id="{A2A910CD-9EA1-5256-F33C-8D8C67CB6CBB}"/>
              </a:ext>
            </a:extLst>
          </p:cNvPr>
          <p:cNvPicPr>
            <a:picLocks noChangeAspect="1"/>
          </p:cNvPicPr>
          <p:nvPr/>
        </p:nvPicPr>
        <p:blipFill>
          <a:blip r:embed="rId3"/>
          <a:stretch>
            <a:fillRect/>
          </a:stretch>
        </p:blipFill>
        <p:spPr>
          <a:xfrm>
            <a:off x="6400800" y="1653539"/>
            <a:ext cx="4975098" cy="4038029"/>
          </a:xfrm>
          <a:prstGeom prst="rect">
            <a:avLst/>
          </a:prstGeom>
        </p:spPr>
      </p:pic>
    </p:spTree>
    <p:extLst>
      <p:ext uri="{BB962C8B-B14F-4D97-AF65-F5344CB8AC3E}">
        <p14:creationId xmlns:p14="http://schemas.microsoft.com/office/powerpoint/2010/main" val="4018362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E0D52-3567-0C4D-D8CF-3F78B57C70C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4FC3805-E2C0-F8F8-141B-4A699CEC9B9A}"/>
              </a:ext>
            </a:extLst>
          </p:cNvPr>
          <p:cNvSpPr txBox="1"/>
          <p:nvPr/>
        </p:nvSpPr>
        <p:spPr>
          <a:xfrm>
            <a:off x="566056" y="3755571"/>
            <a:ext cx="3934347" cy="1754326"/>
          </a:xfrm>
          <a:prstGeom prst="rect">
            <a:avLst/>
          </a:prstGeom>
          <a:noFill/>
        </p:spPr>
        <p:txBody>
          <a:bodyPr wrap="none" rtlCol="0">
            <a:spAutoFit/>
          </a:bodyPr>
          <a:lstStyle/>
          <a:p>
            <a:r>
              <a:rPr lang="en-US" sz="5400" b="1">
                <a:solidFill>
                  <a:schemeClr val="tx1">
                    <a:lumMod val="65000"/>
                    <a:lumOff val="35000"/>
                  </a:schemeClr>
                </a:solidFill>
              </a:rPr>
              <a:t>Setup </a:t>
            </a:r>
          </a:p>
          <a:p>
            <a:r>
              <a:rPr lang="en-US" sz="5400" b="1">
                <a:solidFill>
                  <a:schemeClr val="tx1">
                    <a:lumMod val="65000"/>
                    <a:lumOff val="35000"/>
                  </a:schemeClr>
                </a:solidFill>
              </a:rPr>
              <a:t>and Privacy</a:t>
            </a:r>
          </a:p>
        </p:txBody>
      </p:sp>
    </p:spTree>
    <p:extLst>
      <p:ext uri="{BB962C8B-B14F-4D97-AF65-F5344CB8AC3E}">
        <p14:creationId xmlns:p14="http://schemas.microsoft.com/office/powerpoint/2010/main" val="1463945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9CE1B-F1DB-6331-81E9-6751D141412A}"/>
            </a:ext>
          </a:extLst>
        </p:cNvPr>
        <p:cNvGrpSpPr/>
        <p:nvPr/>
      </p:nvGrpSpPr>
      <p:grpSpPr>
        <a:xfrm>
          <a:off x="0" y="0"/>
          <a:ext cx="0" cy="0"/>
          <a:chOff x="0" y="0"/>
          <a:chExt cx="0" cy="0"/>
        </a:xfrm>
      </p:grpSpPr>
      <p:sp>
        <p:nvSpPr>
          <p:cNvPr id="7" name="Rounded Rectangle 10">
            <a:extLst>
              <a:ext uri="{FF2B5EF4-FFF2-40B4-BE49-F238E27FC236}">
                <a16:creationId xmlns:a16="http://schemas.microsoft.com/office/drawing/2014/main" id="{B31D166D-9494-C55C-CBA7-13E4893C4DE9}"/>
              </a:ext>
            </a:extLst>
          </p:cNvPr>
          <p:cNvSpPr/>
          <p:nvPr/>
        </p:nvSpPr>
        <p:spPr>
          <a:xfrm>
            <a:off x="0" y="-7640"/>
            <a:ext cx="12192000" cy="457200"/>
          </a:xfrm>
          <a:prstGeom prst="roundRect">
            <a:avLst>
              <a:gd name="adj" fmla="val 0"/>
            </a:avLst>
          </a:prstGeom>
          <a:gradFill>
            <a:gsLst>
              <a:gs pos="0">
                <a:srgbClr val="0078D4">
                  <a:lumMod val="100000"/>
                  <a:alpha val="15000"/>
                </a:srgbClr>
              </a:gs>
              <a:gs pos="100000">
                <a:srgbClr val="C03BC4">
                  <a:alpha val="15000"/>
                </a:srgbClr>
              </a:gs>
              <a:gs pos="50000">
                <a:srgbClr val="8661C5">
                  <a:alpha val="1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594360" rIns="585216"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spc="80">
                <a:solidFill>
                  <a:srgbClr val="0078D4"/>
                </a:solidFill>
                <a:latin typeface="Segoe Sans Display" pitchFamily="2" charset="0"/>
                <a:cs typeface="Segoe Sans Display" pitchFamily="2" charset="0"/>
              </a:rPr>
              <a:t>PRIVACY</a:t>
            </a:r>
            <a:endParaRPr kumimoji="0" lang="en-US" sz="1400" b="1" i="0" u="none" strike="noStrike" kern="1200" cap="none" spc="80" normalizeH="0" baseline="0" noProof="0">
              <a:ln>
                <a:noFill/>
              </a:ln>
              <a:solidFill>
                <a:srgbClr val="0078D4"/>
              </a:solidFill>
              <a:effectLst/>
              <a:uLnTx/>
              <a:uFillTx/>
              <a:latin typeface="Segoe Sans Display" pitchFamily="2" charset="0"/>
              <a:ea typeface="+mn-ea"/>
              <a:cs typeface="Segoe Sans Display" pitchFamily="2" charset="0"/>
            </a:endParaRPr>
          </a:p>
        </p:txBody>
      </p:sp>
      <p:sp>
        <p:nvSpPr>
          <p:cNvPr id="8" name="Title 19">
            <a:extLst>
              <a:ext uri="{FF2B5EF4-FFF2-40B4-BE49-F238E27FC236}">
                <a16:creationId xmlns:a16="http://schemas.microsoft.com/office/drawing/2014/main" id="{E00A6763-7823-5CE2-21E3-827131DB6629}"/>
              </a:ext>
            </a:extLst>
          </p:cNvPr>
          <p:cNvSpPr txBox="1">
            <a:spLocks/>
          </p:cNvSpPr>
          <p:nvPr/>
        </p:nvSpPr>
        <p:spPr>
          <a:xfrm>
            <a:off x="406769" y="537369"/>
            <a:ext cx="3669723" cy="507831"/>
          </a:xfrm>
          <a:prstGeom prst="rect">
            <a:avLst/>
          </a:prstGeom>
        </p:spPr>
        <p:txBody>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r>
              <a:rPr lang="en-US" sz="3600" spc="-50">
                <a:gradFill>
                  <a:gsLst>
                    <a:gs pos="50000">
                      <a:srgbClr val="8661C5"/>
                    </a:gs>
                    <a:gs pos="0">
                      <a:srgbClr val="3E76D4"/>
                    </a:gs>
                    <a:gs pos="100000">
                      <a:srgbClr val="C73ECC"/>
                    </a:gs>
                  </a:gsLst>
                  <a:lin ang="2700000" scaled="1"/>
                </a:gradFill>
                <a:cs typeface="Segoe UI" panose="020B0502040204020203" pitchFamily="34" charset="0"/>
              </a:rPr>
              <a:t>Responsible AI</a:t>
            </a:r>
          </a:p>
        </p:txBody>
      </p:sp>
      <p:pic>
        <p:nvPicPr>
          <p:cNvPr id="14" name="Picture 13">
            <a:extLst>
              <a:ext uri="{FF2B5EF4-FFF2-40B4-BE49-F238E27FC236}">
                <a16:creationId xmlns:a16="http://schemas.microsoft.com/office/drawing/2014/main" id="{735075B1-1390-20F9-DA05-A67170A98670}"/>
              </a:ext>
            </a:extLst>
          </p:cNvPr>
          <p:cNvPicPr>
            <a:picLocks noChangeAspect="1"/>
          </p:cNvPicPr>
          <p:nvPr/>
        </p:nvPicPr>
        <p:blipFill>
          <a:blip r:embed="rId3"/>
          <a:stretch>
            <a:fillRect/>
          </a:stretch>
        </p:blipFill>
        <p:spPr>
          <a:xfrm>
            <a:off x="537734" y="1223225"/>
            <a:ext cx="7679566" cy="5456767"/>
          </a:xfrm>
          <a:prstGeom prst="rect">
            <a:avLst/>
          </a:prstGeom>
        </p:spPr>
      </p:pic>
      <p:graphicFrame>
        <p:nvGraphicFramePr>
          <p:cNvPr id="2" name="Content Placeholder 7">
            <a:extLst>
              <a:ext uri="{FF2B5EF4-FFF2-40B4-BE49-F238E27FC236}">
                <a16:creationId xmlns:a16="http://schemas.microsoft.com/office/drawing/2014/main" id="{84D19A8E-EC38-AA2B-E1BC-C5E7B154D1D6}"/>
              </a:ext>
            </a:extLst>
          </p:cNvPr>
          <p:cNvGraphicFramePr>
            <a:graphicFrameLocks/>
          </p:cNvGraphicFramePr>
          <p:nvPr>
            <p:extLst>
              <p:ext uri="{D42A27DB-BD31-4B8C-83A1-F6EECF244321}">
                <p14:modId xmlns:p14="http://schemas.microsoft.com/office/powerpoint/2010/main" val="77856409"/>
              </p:ext>
            </p:extLst>
          </p:nvPr>
        </p:nvGraphicFramePr>
        <p:xfrm>
          <a:off x="8995079" y="2330689"/>
          <a:ext cx="2244758" cy="32418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8388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4557688C-E48A-E842-13EB-5855D2258EF8}"/>
              </a:ext>
            </a:extLst>
          </p:cNvPr>
          <p:cNvGrpSpPr/>
          <p:nvPr/>
        </p:nvGrpSpPr>
        <p:grpSpPr>
          <a:xfrm>
            <a:off x="290061" y="4096674"/>
            <a:ext cx="11549875" cy="2249697"/>
            <a:chOff x="6037045" y="1624062"/>
            <a:chExt cx="4036827" cy="4497246"/>
          </a:xfrm>
          <a:solidFill>
            <a:srgbClr val="FFFFFF"/>
          </a:solidFill>
        </p:grpSpPr>
        <p:sp>
          <p:nvSpPr>
            <p:cNvPr id="33" name="Rectangle: Rounded Corners 24">
              <a:extLst>
                <a:ext uri="{FF2B5EF4-FFF2-40B4-BE49-F238E27FC236}">
                  <a16:creationId xmlns:a16="http://schemas.microsoft.com/office/drawing/2014/main" id="{AEA87304-8253-9898-95A7-22371C4D7B04}"/>
                </a:ext>
              </a:extLst>
            </p:cNvPr>
            <p:cNvSpPr/>
            <p:nvPr/>
          </p:nvSpPr>
          <p:spPr bwMode="auto">
            <a:xfrm>
              <a:off x="6037045" y="1624062"/>
              <a:ext cx="4035898" cy="4497244"/>
            </a:xfrm>
            <a:prstGeom prst="roundRect">
              <a:avLst>
                <a:gd name="adj" fmla="val 3337"/>
              </a:avLst>
            </a:prstGeom>
            <a:grpFill/>
            <a:ln w="12700" cap="flat" cmpd="sng" algn="ctr">
              <a:noFill/>
              <a:prstDash val="solid"/>
              <a:headEnd type="none" w="med" len="med"/>
              <a:tailEnd type="none" w="med" len="med"/>
            </a:ln>
            <a:effectLst>
              <a:outerShdw blurRad="127000" dir="2700000" algn="tl" rotWithShape="0">
                <a:srgbClr val="291817">
                  <a:alpha val="4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34" name="Rectangle: Rounded Corners 33">
              <a:extLst>
                <a:ext uri="{FF2B5EF4-FFF2-40B4-BE49-F238E27FC236}">
                  <a16:creationId xmlns:a16="http://schemas.microsoft.com/office/drawing/2014/main" id="{D8C9D3B0-8BAD-08E4-8430-38896B09EB95}"/>
                </a:ext>
              </a:extLst>
            </p:cNvPr>
            <p:cNvSpPr/>
            <p:nvPr/>
          </p:nvSpPr>
          <p:spPr bwMode="auto">
            <a:xfrm>
              <a:off x="6037974" y="1624062"/>
              <a:ext cx="4035898" cy="4497246"/>
            </a:xfrm>
            <a:prstGeom prst="roundRect">
              <a:avLst>
                <a:gd name="adj" fmla="val 3196"/>
              </a:avLst>
            </a:prstGeom>
            <a:grpFill/>
            <a:ln w="12700" cap="flat" cmpd="sng" algn="ctr">
              <a:gradFill flip="none" rotWithShape="1">
                <a:gsLst>
                  <a:gs pos="0">
                    <a:schemeClr val="accent6">
                      <a:lumMod val="60000"/>
                      <a:lumOff val="40000"/>
                    </a:schemeClr>
                  </a:gs>
                  <a:gs pos="48000">
                    <a:schemeClr val="accent6">
                      <a:lumMod val="75000"/>
                    </a:schemeClr>
                  </a:gs>
                  <a:gs pos="100000">
                    <a:schemeClr val="accent4">
                      <a:lumMod val="60000"/>
                      <a:lumOff val="40000"/>
                    </a:schemeClr>
                  </a:gs>
                </a:gsLst>
                <a:lin ang="2700000" scaled="1"/>
                <a:tileRect/>
              </a:gra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Display"/>
                <a:ea typeface="+mn-ea"/>
                <a:cs typeface="Segoe UI" pitchFamily="34" charset="0"/>
              </a:endParaRPr>
            </a:p>
          </p:txBody>
        </p:sp>
      </p:grpSp>
      <p:grpSp>
        <p:nvGrpSpPr>
          <p:cNvPr id="35" name="Group 34">
            <a:extLst>
              <a:ext uri="{FF2B5EF4-FFF2-40B4-BE49-F238E27FC236}">
                <a16:creationId xmlns:a16="http://schemas.microsoft.com/office/drawing/2014/main" id="{459DDBD6-C6DF-BCA1-C71E-1D17FFCA36CE}"/>
              </a:ext>
            </a:extLst>
          </p:cNvPr>
          <p:cNvGrpSpPr/>
          <p:nvPr/>
        </p:nvGrpSpPr>
        <p:grpSpPr>
          <a:xfrm>
            <a:off x="292719" y="1906874"/>
            <a:ext cx="11549875" cy="2108541"/>
            <a:chOff x="6037045" y="1624062"/>
            <a:chExt cx="4036827" cy="4497246"/>
          </a:xfrm>
          <a:solidFill>
            <a:srgbClr val="FFFFFF"/>
          </a:solidFill>
        </p:grpSpPr>
        <p:sp>
          <p:nvSpPr>
            <p:cNvPr id="36" name="Rectangle: Rounded Corners 24">
              <a:extLst>
                <a:ext uri="{FF2B5EF4-FFF2-40B4-BE49-F238E27FC236}">
                  <a16:creationId xmlns:a16="http://schemas.microsoft.com/office/drawing/2014/main" id="{FD721857-934D-18F2-690D-4A2D01B6A0E9}"/>
                </a:ext>
              </a:extLst>
            </p:cNvPr>
            <p:cNvSpPr/>
            <p:nvPr/>
          </p:nvSpPr>
          <p:spPr bwMode="auto">
            <a:xfrm>
              <a:off x="6037045" y="1624062"/>
              <a:ext cx="4035898" cy="4497244"/>
            </a:xfrm>
            <a:prstGeom prst="roundRect">
              <a:avLst>
                <a:gd name="adj" fmla="val 3337"/>
              </a:avLst>
            </a:prstGeom>
            <a:grpFill/>
            <a:ln w="12700" cap="flat" cmpd="sng" algn="ctr">
              <a:noFill/>
              <a:prstDash val="solid"/>
              <a:headEnd type="none" w="med" len="med"/>
              <a:tailEnd type="none" w="med" len="med"/>
            </a:ln>
            <a:effectLst>
              <a:outerShdw blurRad="127000" dir="2700000" algn="tl" rotWithShape="0">
                <a:srgbClr val="291817">
                  <a:alpha val="4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37" name="Rectangle: Rounded Corners 36">
              <a:extLst>
                <a:ext uri="{FF2B5EF4-FFF2-40B4-BE49-F238E27FC236}">
                  <a16:creationId xmlns:a16="http://schemas.microsoft.com/office/drawing/2014/main" id="{DCA54ABD-AD83-0B79-2666-9E2544FE7B71}"/>
                </a:ext>
              </a:extLst>
            </p:cNvPr>
            <p:cNvSpPr/>
            <p:nvPr/>
          </p:nvSpPr>
          <p:spPr bwMode="auto">
            <a:xfrm>
              <a:off x="6037974" y="1624062"/>
              <a:ext cx="4035898" cy="4497246"/>
            </a:xfrm>
            <a:prstGeom prst="roundRect">
              <a:avLst>
                <a:gd name="adj" fmla="val 3196"/>
              </a:avLst>
            </a:prstGeom>
            <a:grpFill/>
            <a:ln w="12700" cap="flat" cmpd="sng" algn="ctr">
              <a:gradFill flip="none" rotWithShape="1">
                <a:gsLst>
                  <a:gs pos="0">
                    <a:schemeClr val="accent6">
                      <a:lumMod val="60000"/>
                      <a:lumOff val="40000"/>
                    </a:schemeClr>
                  </a:gs>
                  <a:gs pos="48000">
                    <a:schemeClr val="accent6">
                      <a:lumMod val="75000"/>
                    </a:schemeClr>
                  </a:gs>
                  <a:gs pos="100000">
                    <a:schemeClr val="accent4">
                      <a:lumMod val="60000"/>
                      <a:lumOff val="40000"/>
                    </a:schemeClr>
                  </a:gs>
                </a:gsLst>
                <a:lin ang="2700000" scaled="1"/>
                <a:tileRect/>
              </a:gra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grpSp>
      <p:sp>
        <p:nvSpPr>
          <p:cNvPr id="38" name="Title 1">
            <a:extLst>
              <a:ext uri="{FF2B5EF4-FFF2-40B4-BE49-F238E27FC236}">
                <a16:creationId xmlns:a16="http://schemas.microsoft.com/office/drawing/2014/main" id="{2CF24FA9-A249-072E-57E7-9CC365576D35}"/>
              </a:ext>
            </a:extLst>
          </p:cNvPr>
          <p:cNvSpPr txBox="1">
            <a:spLocks/>
          </p:cNvSpPr>
          <p:nvPr/>
        </p:nvSpPr>
        <p:spPr>
          <a:xfrm>
            <a:off x="588263" y="638004"/>
            <a:ext cx="11018520" cy="461665"/>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000" b="0" i="0" u="none" strike="noStrike" kern="1200" cap="none" spc="-50" normalizeH="0" baseline="0" noProof="0">
                <a:ln w="3175">
                  <a:noFill/>
                </a:ln>
                <a:solidFill>
                  <a:prstClr val="black"/>
                </a:solidFill>
                <a:effectLst/>
                <a:uLnTx/>
                <a:uFillTx/>
                <a:latin typeface="Segoe UI Semibold"/>
                <a:ea typeface="+mn-ea"/>
                <a:cs typeface="Segoe UI Semilight"/>
              </a:rPr>
              <a:t>Privacy controls </a:t>
            </a:r>
            <a:r>
              <a:rPr lang="en-US" sz="3000">
                <a:solidFill>
                  <a:prstClr val="black"/>
                </a:solidFill>
                <a:latin typeface="Segoe UI Semibold"/>
                <a:cs typeface="Segoe UI Semilight"/>
              </a:rPr>
              <a:t>offered</a:t>
            </a:r>
            <a:endParaRPr kumimoji="0" lang="en-US" sz="3000" b="0" i="0" u="none" strike="noStrike" kern="1200" cap="none" spc="-50" normalizeH="0" baseline="0" noProof="0">
              <a:ln w="3175">
                <a:noFill/>
              </a:ln>
              <a:solidFill>
                <a:prstClr val="black"/>
              </a:solidFill>
              <a:effectLst/>
              <a:uLnTx/>
              <a:uFillTx/>
              <a:latin typeface="Segoe UI Semibold"/>
              <a:ea typeface="+mn-ea"/>
              <a:cs typeface="Segoe UI Semilight" panose="020B0402040204020203" pitchFamily="34" charset="0"/>
            </a:endParaRPr>
          </a:p>
        </p:txBody>
      </p:sp>
      <p:sp>
        <p:nvSpPr>
          <p:cNvPr id="39" name="Text Placeholder 4">
            <a:extLst>
              <a:ext uri="{FF2B5EF4-FFF2-40B4-BE49-F238E27FC236}">
                <a16:creationId xmlns:a16="http://schemas.microsoft.com/office/drawing/2014/main" id="{98727AAF-C784-9F9E-A580-D87629C1B426}"/>
              </a:ext>
            </a:extLst>
          </p:cNvPr>
          <p:cNvSpPr txBox="1">
            <a:spLocks/>
          </p:cNvSpPr>
          <p:nvPr/>
        </p:nvSpPr>
        <p:spPr>
          <a:xfrm>
            <a:off x="588263" y="316238"/>
            <a:ext cx="6797357" cy="246221"/>
          </a:xfrm>
          <a:prstGeom prst="rect">
            <a:avLst/>
          </a:prstGeom>
        </p:spPr>
        <p:txBody>
          <a:bodyPr vert="horz" wrap="square" lIns="0" tIns="0" rIns="0" bIns="0" rtlCol="0">
            <a:spAutoFit/>
          </a:bodyPr>
          <a:lstStyle>
            <a:lvl1pPr marL="0" marR="0" indent="0" algn="l" defTabSz="914400" rtl="0" eaLnBrk="1" fontAlgn="auto" latinLnBrk="0" hangingPunct="1">
              <a:lnSpc>
                <a:spcPct val="100000"/>
              </a:lnSpc>
              <a:spcBef>
                <a:spcPct val="0"/>
              </a:spcBef>
              <a:spcAft>
                <a:spcPts val="0"/>
              </a:spcAft>
              <a:buClrTx/>
              <a:buSzPct val="90000"/>
              <a:buFont typeface="Wingdings" panose="05000000000000000000" pitchFamily="2" charset="2"/>
              <a:buNone/>
              <a:tabLst/>
              <a:defRPr lang="en-US" sz="1600" b="1" i="0" kern="1200" cap="none" spc="300" baseline="0" dirty="0" smtClean="0">
                <a:ln w="3175">
                  <a:noFill/>
                </a:ln>
                <a:gradFill>
                  <a:gsLst>
                    <a:gs pos="0">
                      <a:srgbClr val="0078D4"/>
                    </a:gs>
                    <a:gs pos="99000">
                      <a:srgbClr val="C347C6"/>
                    </a:gs>
                  </a:gsLst>
                  <a:lin ang="2700000" scaled="0"/>
                </a:gradFill>
                <a:effectLst/>
                <a:latin typeface="+mj-lt"/>
                <a:ea typeface="+mn-ea"/>
                <a:cs typeface="Segoe UI Semibold"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Pct val="90000"/>
              <a:buFont typeface="Wingdings" panose="05000000000000000000" pitchFamily="2" charset="2"/>
              <a:buNone/>
              <a:tabLst/>
              <a:defRPr/>
            </a:pPr>
            <a:r>
              <a:rPr kumimoji="0" lang="en-US" sz="1600" b="1" i="0" u="none" strike="noStrike" kern="1200" cap="none" spc="300" normalizeH="0" baseline="0" noProof="0">
                <a:ln w="3175">
                  <a:noFill/>
                </a:ln>
                <a:gradFill>
                  <a:gsLst>
                    <a:gs pos="0">
                      <a:srgbClr val="0078D4"/>
                    </a:gs>
                    <a:gs pos="99000">
                      <a:srgbClr val="C347C6"/>
                    </a:gs>
                  </a:gsLst>
                  <a:lin ang="2700000" scaled="0"/>
                </a:gradFill>
                <a:effectLst/>
                <a:uLnTx/>
                <a:uFillTx/>
                <a:latin typeface="Segoe UI Semibold"/>
                <a:ea typeface="+mn-ea"/>
                <a:cs typeface="Segoe UI Semibold" panose="020B0502040204020203" pitchFamily="34" charset="0"/>
              </a:rPr>
              <a:t>PEOPLE SKILLS</a:t>
            </a:r>
          </a:p>
        </p:txBody>
      </p:sp>
      <p:sp>
        <p:nvSpPr>
          <p:cNvPr id="40" name="TextBox 39">
            <a:extLst>
              <a:ext uri="{FF2B5EF4-FFF2-40B4-BE49-F238E27FC236}">
                <a16:creationId xmlns:a16="http://schemas.microsoft.com/office/drawing/2014/main" id="{97D7E549-EFB6-37AF-F5EB-EB62AA720AD3}"/>
              </a:ext>
            </a:extLst>
          </p:cNvPr>
          <p:cNvSpPr txBox="1"/>
          <p:nvPr/>
        </p:nvSpPr>
        <p:spPr>
          <a:xfrm>
            <a:off x="630770" y="3186433"/>
            <a:ext cx="3080972" cy="242567"/>
          </a:xfrm>
          <a:prstGeom prst="rect">
            <a:avLst/>
          </a:prstGeom>
          <a:noFill/>
        </p:spPr>
        <p:txBody>
          <a:bodyPr wrap="none" lIns="0" tIns="0" rIns="0" bIns="0" rtlCol="0">
            <a:spAutoFit/>
          </a:bodyPr>
          <a:lstStyle/>
          <a:p>
            <a:pPr marL="0" marR="0" lvl="0" indent="0" algn="l" defTabSz="914367" rtl="0" eaLnBrk="1" fontAlgn="auto" latinLnBrk="0" hangingPunct="1">
              <a:lnSpc>
                <a:spcPct val="15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Segoe UI Semibold"/>
                <a:ea typeface="+mn-ea"/>
                <a:cs typeface="+mn-cs"/>
              </a:rPr>
              <a:t>Will users receive AI-based skill suggestions?</a:t>
            </a:r>
          </a:p>
        </p:txBody>
      </p:sp>
      <p:sp>
        <p:nvSpPr>
          <p:cNvPr id="41" name="TextBox 40">
            <a:extLst>
              <a:ext uri="{FF2B5EF4-FFF2-40B4-BE49-F238E27FC236}">
                <a16:creationId xmlns:a16="http://schemas.microsoft.com/office/drawing/2014/main" id="{FB9848C4-90E8-4406-7623-074807E2A79B}"/>
              </a:ext>
            </a:extLst>
          </p:cNvPr>
          <p:cNvSpPr txBox="1"/>
          <p:nvPr/>
        </p:nvSpPr>
        <p:spPr>
          <a:xfrm>
            <a:off x="608714" y="5128948"/>
            <a:ext cx="3408116" cy="584775"/>
          </a:xfrm>
          <a:prstGeom prst="rect">
            <a:avLst/>
          </a:prstGeom>
          <a:noFill/>
        </p:spPr>
        <p:txBody>
          <a:bodyPr wrap="square" lIns="0" tIns="0" rIns="0" bIns="0" rtlCol="0">
            <a:spAutoFit/>
          </a:bodyPr>
          <a:lstStyle/>
          <a:p>
            <a:pPr marL="0" marR="0" lvl="0" indent="0" algn="l" defTabSz="914367" rtl="0" eaLnBrk="1" fontAlgn="auto" latinLnBrk="0" hangingPunct="1">
              <a:lnSpc>
                <a:spcPct val="15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Segoe UI Semibold"/>
                <a:ea typeface="+mn-ea"/>
                <a:cs typeface="+mn-cs"/>
              </a:rPr>
              <a:t>Will user’s skills be shared with others in M365? </a:t>
            </a:r>
          </a:p>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UI Semibold"/>
              <a:ea typeface="+mn-ea"/>
              <a:cs typeface="+mn-cs"/>
            </a:endParaRPr>
          </a:p>
        </p:txBody>
      </p:sp>
      <p:sp>
        <p:nvSpPr>
          <p:cNvPr id="42" name="Rectangle: Rounded Corners 41">
            <a:extLst>
              <a:ext uri="{FF2B5EF4-FFF2-40B4-BE49-F238E27FC236}">
                <a16:creationId xmlns:a16="http://schemas.microsoft.com/office/drawing/2014/main" id="{7398222F-4D0C-0623-31FA-43356621198E}"/>
              </a:ext>
            </a:extLst>
          </p:cNvPr>
          <p:cNvSpPr/>
          <p:nvPr/>
        </p:nvSpPr>
        <p:spPr bwMode="auto">
          <a:xfrm>
            <a:off x="490920" y="2536928"/>
            <a:ext cx="3319081" cy="451892"/>
          </a:xfrm>
          <a:prstGeom prst="roundRect">
            <a:avLst>
              <a:gd name="adj" fmla="val 50000"/>
            </a:avLst>
          </a:prstGeom>
          <a:gradFill flip="none" rotWithShape="1">
            <a:gsLst>
              <a:gs pos="34000">
                <a:schemeClr val="accent6">
                  <a:lumMod val="75000"/>
                </a:schemeClr>
              </a:gs>
              <a:gs pos="77000">
                <a:schemeClr val="tx2">
                  <a:lumMod val="50000"/>
                  <a:lumOff val="50000"/>
                </a:schemeClr>
              </a:gs>
              <a:gs pos="100000">
                <a:schemeClr val="accent4">
                  <a:lumMod val="60000"/>
                  <a:lumOff val="40000"/>
                </a:schemeClr>
              </a:gs>
            </a:gsLst>
            <a:lin ang="3600000" scaled="0"/>
            <a:tileRect/>
          </a:gradFill>
          <a:ln w="6350" cap="flat" cmpd="sng" algn="ctr">
            <a:noFill/>
            <a:prstDash val="solid"/>
            <a:miter lim="800000"/>
            <a:headEnd type="none" w="med" len="med"/>
            <a:tailEnd type="none" w="med" len="med"/>
          </a:ln>
          <a:effectLst/>
        </p:spPr>
        <p:txBody>
          <a:bodyPr rot="0" spcFirstLastPara="0" vertOverflow="overflow" horzOverflow="overflow" vert="horz" wrap="square" lIns="182880" tIns="0" rIns="91440" bIns="0" numCol="1" spcCol="0" rtlCol="0" fromWordArt="0" anchor="ctr" anchorCtr="0" forceAA="0" compatLnSpc="1">
            <a:prstTxWarp prst="textNoShape">
              <a:avLst/>
            </a:prstTxWarp>
            <a:noAutofit/>
          </a:bodyPr>
          <a:lstStyle/>
          <a:p>
            <a:pPr marL="0" marR="0" lvl="0" indent="0" algn="ctr" defTabSz="914437" rtl="0" eaLnBrk="1" fontAlgn="base" latinLnBrk="0" hangingPunct="1">
              <a:lnSpc>
                <a:spcPct val="100000"/>
              </a:lnSpc>
              <a:spcBef>
                <a:spcPct val="0"/>
              </a:spcBef>
              <a:spcAft>
                <a:spcPts val="1200"/>
              </a:spcAft>
              <a:buClrTx/>
              <a:buSzPct val="90000"/>
              <a:buFontTx/>
              <a:buNone/>
              <a:tabLst>
                <a:tab pos="1371655" algn="l"/>
              </a:tabLst>
              <a:defRPr/>
            </a:pPr>
            <a:r>
              <a:rPr kumimoji="0" lang="en-US" sz="1600" b="0" i="0" u="none" strike="noStrike" kern="1200" cap="none" spc="0" normalizeH="0" baseline="0" noProof="0">
                <a:ln>
                  <a:noFill/>
                </a:ln>
                <a:solidFill>
                  <a:srgbClr val="FFFFFF">
                    <a:lumMod val="95000"/>
                  </a:srgbClr>
                </a:solidFill>
                <a:effectLst/>
                <a:uLnTx/>
                <a:uFillTx/>
                <a:latin typeface="Segoe UI Semibold"/>
                <a:ea typeface="+mn-ea"/>
                <a:cs typeface="+mn-cs"/>
              </a:rPr>
              <a:t>Skills AI inferencing control</a:t>
            </a:r>
          </a:p>
        </p:txBody>
      </p:sp>
      <p:sp>
        <p:nvSpPr>
          <p:cNvPr id="43" name="TextBox 42">
            <a:extLst>
              <a:ext uri="{FF2B5EF4-FFF2-40B4-BE49-F238E27FC236}">
                <a16:creationId xmlns:a16="http://schemas.microsoft.com/office/drawing/2014/main" id="{C2D5AF69-110E-B9DB-D77C-2D43ED5843BB}"/>
              </a:ext>
            </a:extLst>
          </p:cNvPr>
          <p:cNvSpPr txBox="1"/>
          <p:nvPr/>
        </p:nvSpPr>
        <p:spPr>
          <a:xfrm>
            <a:off x="588263" y="1189348"/>
            <a:ext cx="11399298" cy="430887"/>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Segoe UI"/>
                <a:ea typeface="+mn-ea"/>
                <a:cs typeface="+mn-cs"/>
              </a:rPr>
              <a:t>Admins can set default privacy settings for skills using </a:t>
            </a:r>
            <a:r>
              <a:rPr kumimoji="0" lang="en-US" sz="1400" b="0" i="0" u="none" strike="noStrike" kern="0" cap="none" spc="0" normalizeH="0" baseline="0" noProof="0">
                <a:ln>
                  <a:noFill/>
                </a:ln>
                <a:solidFill>
                  <a:srgbClr val="C03BC4">
                    <a:lumMod val="75000"/>
                  </a:srgbClr>
                </a:solidFill>
                <a:effectLst/>
                <a:uLnTx/>
                <a:uFillTx/>
                <a:latin typeface="Segoe UI"/>
                <a:ea typeface="+mn-ea"/>
                <a:cs typeface="+mn-cs"/>
                <a:hlinkClick r:id="rId4">
                  <a:extLst>
                    <a:ext uri="{A12FA001-AC4F-418D-AE19-62706E023703}">
                      <ahyp:hlinkClr xmlns:ahyp="http://schemas.microsoft.com/office/drawing/2018/hyperlinkcolor" val="tx"/>
                    </a:ext>
                  </a:extLst>
                </a:hlinkClick>
              </a:rPr>
              <a:t>Feature Access Management</a:t>
            </a:r>
            <a:r>
              <a:rPr kumimoji="0" lang="en-US" sz="1400" b="0" i="0" u="none" strike="noStrike" kern="0" cap="none" spc="0" normalizeH="0" baseline="0" noProof="0">
                <a:ln>
                  <a:noFill/>
                </a:ln>
                <a:solidFill>
                  <a:srgbClr val="000000"/>
                </a:solidFill>
                <a:effectLst/>
                <a:uLnTx/>
                <a:uFillTx/>
                <a:latin typeface="Segoe UI"/>
                <a:ea typeface="+mn-ea"/>
                <a:cs typeface="+mn-cs"/>
              </a:rPr>
              <a:t>, by creating access policies that can apply across the tenant or only to particular users, groups or regions</a:t>
            </a:r>
          </a:p>
        </p:txBody>
      </p:sp>
      <p:graphicFrame>
        <p:nvGraphicFramePr>
          <p:cNvPr id="44" name="Table 43">
            <a:extLst>
              <a:ext uri="{FF2B5EF4-FFF2-40B4-BE49-F238E27FC236}">
                <a16:creationId xmlns:a16="http://schemas.microsoft.com/office/drawing/2014/main" id="{B233A693-ABBE-134D-462F-BE3884EFFD88}"/>
              </a:ext>
            </a:extLst>
          </p:cNvPr>
          <p:cNvGraphicFramePr>
            <a:graphicFrameLocks noGrp="1"/>
          </p:cNvGraphicFramePr>
          <p:nvPr/>
        </p:nvGraphicFramePr>
        <p:xfrm>
          <a:off x="4591792" y="2652155"/>
          <a:ext cx="7251978" cy="1112520"/>
        </p:xfrm>
        <a:graphic>
          <a:graphicData uri="http://schemas.openxmlformats.org/drawingml/2006/table">
            <a:tbl>
              <a:tblPr bandRow="1"/>
              <a:tblGrid>
                <a:gridCol w="4007070">
                  <a:extLst>
                    <a:ext uri="{9D8B030D-6E8A-4147-A177-3AD203B41FA5}">
                      <a16:colId xmlns:a16="http://schemas.microsoft.com/office/drawing/2014/main" val="1932463214"/>
                    </a:ext>
                  </a:extLst>
                </a:gridCol>
                <a:gridCol w="3244908">
                  <a:extLst>
                    <a:ext uri="{9D8B030D-6E8A-4147-A177-3AD203B41FA5}">
                      <a16:colId xmlns:a16="http://schemas.microsoft.com/office/drawing/2014/main" val="4201770554"/>
                    </a:ext>
                  </a:extLst>
                </a:gridCol>
              </a:tblGrid>
              <a:tr h="370840">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285750" indent="-182880" algn="l">
                        <a:buFont typeface="Arial" panose="020B0604020202020204" pitchFamily="34" charset="0"/>
                        <a:buChar char="•"/>
                      </a:pPr>
                      <a:r>
                        <a:rPr lang="en-US" sz="1400"/>
                        <a:t>Enabled (default behavior)</a:t>
                      </a: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a:r>
                        <a:rPr lang="en-US" sz="1400"/>
                        <a:t> Users can opt-out </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506009331"/>
                  </a:ext>
                </a:extLst>
              </a:tr>
              <a:tr h="370840">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285750" indent="-182880" algn="l">
                        <a:buFont typeface="Arial" panose="020B0604020202020204" pitchFamily="34" charset="0"/>
                        <a:buChar char="•"/>
                      </a:pPr>
                      <a:r>
                        <a:rPr lang="en-US" sz="1400"/>
                        <a:t>Disable AI inferencing</a:t>
                      </a: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a:r>
                        <a:rPr lang="en-US" sz="1400"/>
                        <a:t> Users can opt-in</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695341031"/>
                  </a:ext>
                </a:extLst>
              </a:tr>
              <a:tr h="370840">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285750" indent="-182880" algn="l">
                        <a:buFont typeface="Arial" panose="020B0604020202020204" pitchFamily="34" charset="0"/>
                        <a:buChar char="•"/>
                      </a:pPr>
                      <a:r>
                        <a:rPr lang="en-US" sz="1400"/>
                        <a:t>Turn off inferencing</a:t>
                      </a: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a:r>
                        <a:rPr lang="en-US" sz="1400"/>
                        <a:t> No user controls</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618791165"/>
                  </a:ext>
                </a:extLst>
              </a:tr>
            </a:tbl>
          </a:graphicData>
        </a:graphic>
      </p:graphicFrame>
      <p:graphicFrame>
        <p:nvGraphicFramePr>
          <p:cNvPr id="45" name="Table 44">
            <a:extLst>
              <a:ext uri="{FF2B5EF4-FFF2-40B4-BE49-F238E27FC236}">
                <a16:creationId xmlns:a16="http://schemas.microsoft.com/office/drawing/2014/main" id="{9852D23B-85EB-C8A0-63FC-AD783DE70E24}"/>
              </a:ext>
            </a:extLst>
          </p:cNvPr>
          <p:cNvGraphicFramePr>
            <a:graphicFrameLocks noGrp="1"/>
          </p:cNvGraphicFramePr>
          <p:nvPr/>
        </p:nvGraphicFramePr>
        <p:xfrm>
          <a:off x="4601688" y="4651169"/>
          <a:ext cx="7420213" cy="1112520"/>
        </p:xfrm>
        <a:graphic>
          <a:graphicData uri="http://schemas.openxmlformats.org/drawingml/2006/table">
            <a:tbl>
              <a:tblPr bandRow="1"/>
              <a:tblGrid>
                <a:gridCol w="3938649">
                  <a:extLst>
                    <a:ext uri="{9D8B030D-6E8A-4147-A177-3AD203B41FA5}">
                      <a16:colId xmlns:a16="http://schemas.microsoft.com/office/drawing/2014/main" val="1932463214"/>
                    </a:ext>
                  </a:extLst>
                </a:gridCol>
                <a:gridCol w="3481564">
                  <a:extLst>
                    <a:ext uri="{9D8B030D-6E8A-4147-A177-3AD203B41FA5}">
                      <a16:colId xmlns:a16="http://schemas.microsoft.com/office/drawing/2014/main" val="4201770554"/>
                    </a:ext>
                  </a:extLst>
                </a:gridCol>
              </a:tblGrid>
              <a:tr h="370840">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285750" indent="-182880" algn="l" rtl="0" eaLnBrk="1" latinLnBrk="0" hangingPunct="1">
                        <a:buFont typeface="Arial" panose="020B0604020202020204" pitchFamily="34" charset="0"/>
                        <a:buChar char="•"/>
                      </a:pPr>
                      <a:r>
                        <a:rPr lang="en-US" sz="1400" kern="1200">
                          <a:solidFill>
                            <a:schemeClr val="tx1"/>
                          </a:solidFill>
                          <a:latin typeface="+mn-lt"/>
                          <a:ea typeface="+mn-ea"/>
                          <a:cs typeface="+mn-cs"/>
                        </a:rPr>
                        <a:t>Enabled (default behavior) </a:t>
                      </a: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a:r>
                        <a:rPr lang="en-US" sz="1400"/>
                        <a:t> Users can opt-out of sharing</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506009331"/>
                  </a:ext>
                </a:extLst>
              </a:tr>
              <a:tr h="370840">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285750" indent="-182880" algn="l" defTabSz="932742" rtl="0" eaLnBrk="1" latinLnBrk="0" hangingPunct="1">
                        <a:buFont typeface="Arial" panose="020B0604020202020204" pitchFamily="34" charset="0"/>
                        <a:buChar char="•"/>
                      </a:pPr>
                      <a:r>
                        <a:rPr lang="en-US" sz="1400" kern="1200">
                          <a:solidFill>
                            <a:schemeClr val="tx1"/>
                          </a:solidFill>
                          <a:latin typeface="+mn-lt"/>
                          <a:ea typeface="+mn-ea"/>
                          <a:cs typeface="+mn-cs"/>
                        </a:rPr>
                        <a:t>Disable sharing</a:t>
                      </a: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a:r>
                        <a:rPr lang="en-US" sz="1400"/>
                        <a:t> Users can opt-in to sharing</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695341031"/>
                  </a:ext>
                </a:extLst>
              </a:tr>
              <a:tr h="370840">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marL="285750" indent="-182880" algn="l" rtl="0" eaLnBrk="1" latinLnBrk="0" hangingPunct="1">
                        <a:buFont typeface="Arial" panose="020B0604020202020204" pitchFamily="34" charset="0"/>
                        <a:buChar char="•"/>
                      </a:pPr>
                      <a:r>
                        <a:rPr lang="en-US" sz="1400" kern="1200">
                          <a:solidFill>
                            <a:schemeClr val="tx1"/>
                          </a:solidFill>
                          <a:latin typeface="+mn-lt"/>
                          <a:ea typeface="+mn-ea"/>
                          <a:cs typeface="+mn-cs"/>
                        </a:rPr>
                        <a:t>Turn off sharing</a:t>
                      </a:r>
                    </a:p>
                  </a:txBody>
                  <a:tcP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Segoe UI"/>
                        </a:defRPr>
                      </a:lvl1pPr>
                      <a:lvl2pPr marL="457200" algn="l" defTabSz="914400" rtl="0" eaLnBrk="1" latinLnBrk="0" hangingPunct="1">
                        <a:defRPr sz="1800" kern="1200">
                          <a:solidFill>
                            <a:schemeClr val="tx1"/>
                          </a:solidFill>
                          <a:latin typeface="Segoe UI"/>
                        </a:defRPr>
                      </a:lvl2pPr>
                      <a:lvl3pPr marL="914400" algn="l" defTabSz="914400" rtl="0" eaLnBrk="1" latinLnBrk="0" hangingPunct="1">
                        <a:defRPr sz="1800" kern="1200">
                          <a:solidFill>
                            <a:schemeClr val="tx1"/>
                          </a:solidFill>
                          <a:latin typeface="Segoe UI"/>
                        </a:defRPr>
                      </a:lvl3pPr>
                      <a:lvl4pPr marL="1371600" algn="l" defTabSz="914400" rtl="0" eaLnBrk="1" latinLnBrk="0" hangingPunct="1">
                        <a:defRPr sz="1800" kern="1200">
                          <a:solidFill>
                            <a:schemeClr val="tx1"/>
                          </a:solidFill>
                          <a:latin typeface="Segoe UI"/>
                        </a:defRPr>
                      </a:lvl4pPr>
                      <a:lvl5pPr marL="1828800" algn="l" defTabSz="914400" rtl="0" eaLnBrk="1" latinLnBrk="0" hangingPunct="1">
                        <a:defRPr sz="1800" kern="1200">
                          <a:solidFill>
                            <a:schemeClr val="tx1"/>
                          </a:solidFill>
                          <a:latin typeface="Segoe UI"/>
                        </a:defRPr>
                      </a:lvl5pPr>
                      <a:lvl6pPr marL="2286000" algn="l" defTabSz="914400" rtl="0" eaLnBrk="1" latinLnBrk="0" hangingPunct="1">
                        <a:defRPr sz="1800" kern="1200">
                          <a:solidFill>
                            <a:schemeClr val="tx1"/>
                          </a:solidFill>
                          <a:latin typeface="Segoe UI"/>
                        </a:defRPr>
                      </a:lvl6pPr>
                      <a:lvl7pPr marL="2743200" algn="l" defTabSz="914400" rtl="0" eaLnBrk="1" latinLnBrk="0" hangingPunct="1">
                        <a:defRPr sz="1800" kern="1200">
                          <a:solidFill>
                            <a:schemeClr val="tx1"/>
                          </a:solidFill>
                          <a:latin typeface="Segoe UI"/>
                        </a:defRPr>
                      </a:lvl7pPr>
                      <a:lvl8pPr marL="3200400" algn="l" defTabSz="914400" rtl="0" eaLnBrk="1" latinLnBrk="0" hangingPunct="1">
                        <a:defRPr sz="1800" kern="1200">
                          <a:solidFill>
                            <a:schemeClr val="tx1"/>
                          </a:solidFill>
                          <a:latin typeface="Segoe UI"/>
                        </a:defRPr>
                      </a:lvl8pPr>
                      <a:lvl9pPr marL="3657600" algn="l" defTabSz="914400" rtl="0" eaLnBrk="1" latinLnBrk="0" hangingPunct="1">
                        <a:defRPr sz="1800" kern="1200">
                          <a:solidFill>
                            <a:schemeClr val="tx1"/>
                          </a:solidFill>
                          <a:latin typeface="Segoe UI"/>
                        </a:defRPr>
                      </a:lvl9pPr>
                    </a:lstStyle>
                    <a:p>
                      <a:pPr algn="l"/>
                      <a:r>
                        <a:rPr lang="en-US" sz="1400"/>
                        <a:t> Admins can disable </a:t>
                      </a:r>
                      <a:r>
                        <a:rPr lang="en-US" sz="1400" i="1"/>
                        <a:t>some</a:t>
                      </a:r>
                      <a:r>
                        <a:rPr lang="en-US" sz="1400"/>
                        <a:t>* user controls</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618791165"/>
                  </a:ext>
                </a:extLst>
              </a:tr>
            </a:tbl>
          </a:graphicData>
        </a:graphic>
      </p:graphicFrame>
      <p:sp>
        <p:nvSpPr>
          <p:cNvPr id="46" name="TextBox 45">
            <a:extLst>
              <a:ext uri="{FF2B5EF4-FFF2-40B4-BE49-F238E27FC236}">
                <a16:creationId xmlns:a16="http://schemas.microsoft.com/office/drawing/2014/main" id="{9F1E20F1-7B4A-65B7-3F57-4279E8998DF8}"/>
              </a:ext>
            </a:extLst>
          </p:cNvPr>
          <p:cNvSpPr txBox="1"/>
          <p:nvPr/>
        </p:nvSpPr>
        <p:spPr>
          <a:xfrm>
            <a:off x="4444142" y="2338918"/>
            <a:ext cx="2509470" cy="215444"/>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Segoe UI"/>
                <a:ea typeface="+mn-ea"/>
                <a:cs typeface="+mn-cs"/>
              </a:rPr>
              <a:t>Admins will have the option to: </a:t>
            </a:r>
          </a:p>
        </p:txBody>
      </p:sp>
      <p:sp>
        <p:nvSpPr>
          <p:cNvPr id="47" name="TextBox 46">
            <a:extLst>
              <a:ext uri="{FF2B5EF4-FFF2-40B4-BE49-F238E27FC236}">
                <a16:creationId xmlns:a16="http://schemas.microsoft.com/office/drawing/2014/main" id="{063A18FC-1184-F054-E684-6809C2850269}"/>
              </a:ext>
            </a:extLst>
          </p:cNvPr>
          <p:cNvSpPr txBox="1"/>
          <p:nvPr/>
        </p:nvSpPr>
        <p:spPr>
          <a:xfrm>
            <a:off x="4452365" y="4363333"/>
            <a:ext cx="2509470" cy="215444"/>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Segoe UI"/>
                <a:ea typeface="+mn-ea"/>
                <a:cs typeface="+mn-cs"/>
              </a:rPr>
              <a:t>Admins will have the option to: </a:t>
            </a:r>
          </a:p>
        </p:txBody>
      </p:sp>
      <p:cxnSp>
        <p:nvCxnSpPr>
          <p:cNvPr id="48" name="Straight Connector 47">
            <a:extLst>
              <a:ext uri="{FF2B5EF4-FFF2-40B4-BE49-F238E27FC236}">
                <a16:creationId xmlns:a16="http://schemas.microsoft.com/office/drawing/2014/main" id="{2127E137-351A-3350-7F01-7E64438D2EA7}"/>
              </a:ext>
            </a:extLst>
          </p:cNvPr>
          <p:cNvCxnSpPr>
            <a:cxnSpLocks/>
          </p:cNvCxnSpPr>
          <p:nvPr/>
        </p:nvCxnSpPr>
        <p:spPr>
          <a:xfrm>
            <a:off x="7151914" y="2819400"/>
            <a:ext cx="1202871" cy="0"/>
          </a:xfrm>
          <a:prstGeom prst="line">
            <a:avLst/>
          </a:prstGeom>
          <a:noFill/>
          <a:ln w="9525" cap="flat" cmpd="sng" algn="ctr">
            <a:solidFill>
              <a:srgbClr val="FFFFFF">
                <a:lumMod val="65000"/>
              </a:srgbClr>
            </a:solidFill>
            <a:prstDash val="solid"/>
            <a:headEnd type="none" w="lg" len="med"/>
            <a:tailEnd type="none" w="lg" len="med"/>
          </a:ln>
          <a:effectLst/>
        </p:spPr>
      </p:cxnSp>
      <p:sp>
        <p:nvSpPr>
          <p:cNvPr id="49" name="Rectangle: Rounded Corners 48">
            <a:extLst>
              <a:ext uri="{FF2B5EF4-FFF2-40B4-BE49-F238E27FC236}">
                <a16:creationId xmlns:a16="http://schemas.microsoft.com/office/drawing/2014/main" id="{5AC395BC-854F-9FDC-7D9F-B8C19F32DB96}"/>
              </a:ext>
            </a:extLst>
          </p:cNvPr>
          <p:cNvSpPr/>
          <p:nvPr/>
        </p:nvSpPr>
        <p:spPr bwMode="auto">
          <a:xfrm>
            <a:off x="501519" y="4595796"/>
            <a:ext cx="3319081" cy="451892"/>
          </a:xfrm>
          <a:prstGeom prst="roundRect">
            <a:avLst>
              <a:gd name="adj" fmla="val 50000"/>
            </a:avLst>
          </a:prstGeom>
          <a:gradFill flip="none" rotWithShape="1">
            <a:gsLst>
              <a:gs pos="34000">
                <a:schemeClr val="accent6">
                  <a:lumMod val="75000"/>
                </a:schemeClr>
              </a:gs>
              <a:gs pos="77000">
                <a:schemeClr val="tx2">
                  <a:lumMod val="50000"/>
                  <a:lumOff val="50000"/>
                </a:schemeClr>
              </a:gs>
              <a:gs pos="100000">
                <a:schemeClr val="accent4">
                  <a:lumMod val="60000"/>
                  <a:lumOff val="40000"/>
                </a:schemeClr>
              </a:gs>
            </a:gsLst>
            <a:lin ang="3600000" scaled="0"/>
            <a:tileRect/>
          </a:gradFill>
          <a:ln w="6350" cap="flat" cmpd="sng" algn="ctr">
            <a:noFill/>
            <a:prstDash val="solid"/>
            <a:miter lim="800000"/>
            <a:headEnd type="none" w="med" len="med"/>
            <a:tailEnd type="none" w="med" len="med"/>
          </a:ln>
          <a:effectLst/>
        </p:spPr>
        <p:txBody>
          <a:bodyPr rot="0" spcFirstLastPara="0" vertOverflow="overflow" horzOverflow="overflow" vert="horz" wrap="square" lIns="182880" tIns="0" rIns="91440" bIns="0" numCol="1" spcCol="0" rtlCol="0" fromWordArt="0" anchor="ctr" anchorCtr="0" forceAA="0" compatLnSpc="1">
            <a:prstTxWarp prst="textNoShape">
              <a:avLst/>
            </a:prstTxWarp>
            <a:noAutofit/>
          </a:bodyPr>
          <a:lstStyle/>
          <a:p>
            <a:pPr marL="0" marR="0" lvl="0" indent="0" algn="ctr" defTabSz="914437" rtl="0" eaLnBrk="1" fontAlgn="base" latinLnBrk="0" hangingPunct="1">
              <a:lnSpc>
                <a:spcPct val="100000"/>
              </a:lnSpc>
              <a:spcBef>
                <a:spcPct val="0"/>
              </a:spcBef>
              <a:spcAft>
                <a:spcPts val="1200"/>
              </a:spcAft>
              <a:buClrTx/>
              <a:buSzPct val="90000"/>
              <a:buFontTx/>
              <a:buNone/>
              <a:tabLst>
                <a:tab pos="1371655" algn="l"/>
              </a:tabLst>
              <a:defRPr/>
            </a:pPr>
            <a:r>
              <a:rPr kumimoji="0" lang="en-US" sz="1600" b="0" i="0" u="none" strike="noStrike" kern="1200" cap="none" spc="0" normalizeH="0" baseline="0" noProof="0">
                <a:ln>
                  <a:noFill/>
                </a:ln>
                <a:solidFill>
                  <a:srgbClr val="FFFFFF">
                    <a:lumMod val="95000"/>
                  </a:srgbClr>
                </a:solidFill>
                <a:effectLst/>
                <a:uLnTx/>
                <a:uFillTx/>
                <a:latin typeface="Segoe UI Semibold"/>
                <a:ea typeface="+mn-ea"/>
                <a:cs typeface="+mn-cs"/>
              </a:rPr>
              <a:t>Skills visibility controls</a:t>
            </a:r>
          </a:p>
        </p:txBody>
      </p:sp>
      <p:cxnSp>
        <p:nvCxnSpPr>
          <p:cNvPr id="50" name="Straight Connector 49">
            <a:extLst>
              <a:ext uri="{FF2B5EF4-FFF2-40B4-BE49-F238E27FC236}">
                <a16:creationId xmlns:a16="http://schemas.microsoft.com/office/drawing/2014/main" id="{C8D5879E-0EE9-BE83-9465-E2998B4CC022}"/>
              </a:ext>
            </a:extLst>
          </p:cNvPr>
          <p:cNvCxnSpPr>
            <a:cxnSpLocks/>
          </p:cNvCxnSpPr>
          <p:nvPr/>
        </p:nvCxnSpPr>
        <p:spPr>
          <a:xfrm>
            <a:off x="7151914" y="3205181"/>
            <a:ext cx="1202871" cy="0"/>
          </a:xfrm>
          <a:prstGeom prst="line">
            <a:avLst/>
          </a:prstGeom>
          <a:noFill/>
          <a:ln w="9525" cap="flat" cmpd="sng" algn="ctr">
            <a:solidFill>
              <a:srgbClr val="FFFFFF">
                <a:lumMod val="65000"/>
              </a:srgbClr>
            </a:solidFill>
            <a:prstDash val="solid"/>
            <a:headEnd type="none" w="lg" len="med"/>
            <a:tailEnd type="none" w="lg" len="med"/>
          </a:ln>
          <a:effectLst/>
        </p:spPr>
      </p:cxnSp>
      <p:cxnSp>
        <p:nvCxnSpPr>
          <p:cNvPr id="51" name="Straight Connector 50">
            <a:extLst>
              <a:ext uri="{FF2B5EF4-FFF2-40B4-BE49-F238E27FC236}">
                <a16:creationId xmlns:a16="http://schemas.microsoft.com/office/drawing/2014/main" id="{AD7F59AE-FAE3-BDEC-56D0-ECCEBA17FBA6}"/>
              </a:ext>
            </a:extLst>
          </p:cNvPr>
          <p:cNvCxnSpPr>
            <a:cxnSpLocks/>
          </p:cNvCxnSpPr>
          <p:nvPr/>
        </p:nvCxnSpPr>
        <p:spPr>
          <a:xfrm>
            <a:off x="7151914" y="4821742"/>
            <a:ext cx="1202871" cy="0"/>
          </a:xfrm>
          <a:prstGeom prst="line">
            <a:avLst/>
          </a:prstGeom>
          <a:noFill/>
          <a:ln w="9525" cap="flat" cmpd="sng" algn="ctr">
            <a:solidFill>
              <a:srgbClr val="FFFFFF">
                <a:lumMod val="65000"/>
              </a:srgbClr>
            </a:solidFill>
            <a:prstDash val="solid"/>
            <a:headEnd type="none" w="lg" len="med"/>
            <a:tailEnd type="none" w="lg" len="med"/>
          </a:ln>
          <a:effectLst/>
        </p:spPr>
      </p:cxnSp>
      <p:cxnSp>
        <p:nvCxnSpPr>
          <p:cNvPr id="52" name="Straight Connector 51">
            <a:extLst>
              <a:ext uri="{FF2B5EF4-FFF2-40B4-BE49-F238E27FC236}">
                <a16:creationId xmlns:a16="http://schemas.microsoft.com/office/drawing/2014/main" id="{98C0DF99-E145-03C2-CD19-7C204A693CDE}"/>
              </a:ext>
            </a:extLst>
          </p:cNvPr>
          <p:cNvCxnSpPr>
            <a:cxnSpLocks/>
          </p:cNvCxnSpPr>
          <p:nvPr/>
        </p:nvCxnSpPr>
        <p:spPr>
          <a:xfrm>
            <a:off x="7151914" y="5202985"/>
            <a:ext cx="1202871" cy="0"/>
          </a:xfrm>
          <a:prstGeom prst="line">
            <a:avLst/>
          </a:prstGeom>
          <a:noFill/>
          <a:ln w="9525" cap="flat" cmpd="sng" algn="ctr">
            <a:solidFill>
              <a:srgbClr val="FFFFFF">
                <a:lumMod val="65000"/>
              </a:srgbClr>
            </a:solidFill>
            <a:prstDash val="solid"/>
            <a:headEnd type="none" w="lg" len="med"/>
            <a:tailEnd type="none" w="lg" len="med"/>
          </a:ln>
          <a:effectLst/>
        </p:spPr>
      </p:cxnSp>
      <p:sp>
        <p:nvSpPr>
          <p:cNvPr id="53" name="TextBox 52">
            <a:extLst>
              <a:ext uri="{FF2B5EF4-FFF2-40B4-BE49-F238E27FC236}">
                <a16:creationId xmlns:a16="http://schemas.microsoft.com/office/drawing/2014/main" id="{EBC0CBAB-4CBC-C658-6847-1E4EC7C080D2}"/>
              </a:ext>
            </a:extLst>
          </p:cNvPr>
          <p:cNvSpPr txBox="1"/>
          <p:nvPr/>
        </p:nvSpPr>
        <p:spPr>
          <a:xfrm>
            <a:off x="292720" y="5878323"/>
            <a:ext cx="11544558" cy="461665"/>
          </a:xfrm>
          <a:prstGeom prst="rect">
            <a:avLst/>
          </a:prstGeom>
          <a:noFill/>
        </p:spPr>
        <p:txBody>
          <a:bodyPr wrap="square" lIns="91440" tIns="45720" rIns="91440" bIns="45720" anchor="t">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mn-ea"/>
                <a:cs typeface="+mn-cs"/>
              </a:rPr>
              <a:t>*We offer a control for user’s entire skills profile and granular sub-controls only for inferred skills and for third-party skills. Admins can disable user controls for inferred and third-party skills (i.e. restrict a user from sharing these skills)</a:t>
            </a:r>
          </a:p>
        </p:txBody>
      </p:sp>
      <p:cxnSp>
        <p:nvCxnSpPr>
          <p:cNvPr id="2" name="Straight Connector 1">
            <a:extLst>
              <a:ext uri="{FF2B5EF4-FFF2-40B4-BE49-F238E27FC236}">
                <a16:creationId xmlns:a16="http://schemas.microsoft.com/office/drawing/2014/main" id="{BAE10909-76FE-8BBE-B03A-55587B7FEF45}"/>
              </a:ext>
            </a:extLst>
          </p:cNvPr>
          <p:cNvCxnSpPr>
            <a:cxnSpLocks/>
          </p:cNvCxnSpPr>
          <p:nvPr/>
        </p:nvCxnSpPr>
        <p:spPr>
          <a:xfrm>
            <a:off x="7151914" y="3571336"/>
            <a:ext cx="1202871" cy="0"/>
          </a:xfrm>
          <a:prstGeom prst="line">
            <a:avLst/>
          </a:prstGeom>
          <a:noFill/>
          <a:ln w="9525" cap="flat" cmpd="sng" algn="ctr">
            <a:solidFill>
              <a:srgbClr val="FFFFFF">
                <a:lumMod val="65000"/>
              </a:srgbClr>
            </a:solidFill>
            <a:prstDash val="solid"/>
            <a:headEnd type="none" w="lg" len="med"/>
            <a:tailEnd type="none" w="lg" len="med"/>
          </a:ln>
          <a:effectLst/>
        </p:spPr>
      </p:cxnSp>
      <p:cxnSp>
        <p:nvCxnSpPr>
          <p:cNvPr id="3" name="Straight Connector 2">
            <a:extLst>
              <a:ext uri="{FF2B5EF4-FFF2-40B4-BE49-F238E27FC236}">
                <a16:creationId xmlns:a16="http://schemas.microsoft.com/office/drawing/2014/main" id="{53AA6FF6-2CA7-82D6-0298-CACB71EC4452}"/>
              </a:ext>
            </a:extLst>
          </p:cNvPr>
          <p:cNvCxnSpPr>
            <a:cxnSpLocks/>
          </p:cNvCxnSpPr>
          <p:nvPr/>
        </p:nvCxnSpPr>
        <p:spPr>
          <a:xfrm>
            <a:off x="7151914" y="5618621"/>
            <a:ext cx="1202871" cy="0"/>
          </a:xfrm>
          <a:prstGeom prst="line">
            <a:avLst/>
          </a:prstGeom>
          <a:noFill/>
          <a:ln w="9525" cap="flat" cmpd="sng" algn="ctr">
            <a:solidFill>
              <a:srgbClr val="FFFFFF">
                <a:lumMod val="65000"/>
              </a:srgbClr>
            </a:solidFill>
            <a:prstDash val="solid"/>
            <a:headEnd type="none" w="lg" len="med"/>
            <a:tailEnd type="none" w="lg" len="med"/>
          </a:ln>
          <a:effectLst/>
        </p:spPr>
      </p:cxnSp>
    </p:spTree>
    <p:extLst>
      <p:ext uri="{BB962C8B-B14F-4D97-AF65-F5344CB8AC3E}">
        <p14:creationId xmlns:p14="http://schemas.microsoft.com/office/powerpoint/2010/main" val="152170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250"/>
                                        <p:tgtEl>
                                          <p:spTgt spid="42"/>
                                        </p:tgtEl>
                                      </p:cBhvr>
                                    </p:animEffect>
                                  </p:childTnLst>
                                </p:cTn>
                              </p:par>
                              <p:par>
                                <p:cTn id="8" presetID="42" presetClass="path" presetSubtype="0" decel="100000" fill="hold" grpId="1" nodeType="withEffect">
                                  <p:stCondLst>
                                    <p:cond delay="600"/>
                                  </p:stCondLst>
                                  <p:childTnLst>
                                    <p:animMotion origin="layout" path="M -1.875E-6 -0.03472 L -1.875E-6 -1.85185E-6 " pathEditMode="relative" rAng="0" ptsTypes="AA">
                                      <p:cBhvr>
                                        <p:cTn id="9" dur="500" fill="hold"/>
                                        <p:tgtEl>
                                          <p:spTgt spid="42"/>
                                        </p:tgtEl>
                                        <p:attrNameLst>
                                          <p:attrName>ppt_x</p:attrName>
                                          <p:attrName>ppt_y</p:attrName>
                                        </p:attrNameLst>
                                      </p:cBhvr>
                                      <p:rCtr x="0" y="1736"/>
                                    </p:animMotion>
                                  </p:childTnLst>
                                </p:cTn>
                              </p:par>
                              <p:par>
                                <p:cTn id="10" presetID="10" presetClass="entr" presetSubtype="0" fill="hold" grpId="0" nodeType="withEffect">
                                  <p:stCondLst>
                                    <p:cond delay="60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250"/>
                                        <p:tgtEl>
                                          <p:spTgt spid="49"/>
                                        </p:tgtEl>
                                      </p:cBhvr>
                                    </p:animEffect>
                                  </p:childTnLst>
                                </p:cTn>
                              </p:par>
                              <p:par>
                                <p:cTn id="13" presetID="42" presetClass="path" presetSubtype="0" decel="100000" fill="hold" grpId="1" nodeType="withEffect">
                                  <p:stCondLst>
                                    <p:cond delay="600"/>
                                  </p:stCondLst>
                                  <p:childTnLst>
                                    <p:animMotion origin="layout" path="M -1.875E-6 -0.03472 L -1.875E-6 -1.85185E-6 " pathEditMode="relative" rAng="0" ptsTypes="AA">
                                      <p:cBhvr>
                                        <p:cTn id="14" dur="500" fill="hold"/>
                                        <p:tgtEl>
                                          <p:spTgt spid="49"/>
                                        </p:tgtEl>
                                        <p:attrNameLst>
                                          <p:attrName>ppt_x</p:attrName>
                                          <p:attrName>ppt_y</p:attrName>
                                        </p:attrNameLst>
                                      </p:cBhvr>
                                      <p:rCtr x="0" y="17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9" grpId="0" animBg="1"/>
      <p:bldP spid="49" grpId="1" animBg="1"/>
    </p:bldLst>
  </p:timing>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074CE-5DB6-C11F-0EAD-7478CE04A9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2480B1-CE49-FC97-438B-51F6B17C3AC7}"/>
              </a:ext>
            </a:extLst>
          </p:cNvPr>
          <p:cNvSpPr txBox="1">
            <a:spLocks/>
          </p:cNvSpPr>
          <p:nvPr/>
        </p:nvSpPr>
        <p:spPr>
          <a:xfrm>
            <a:off x="588263" y="638004"/>
            <a:ext cx="11018520" cy="55399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sz="3600">
                <a:gradFill>
                  <a:gsLst>
                    <a:gs pos="50000">
                      <a:srgbClr val="8661C5"/>
                    </a:gs>
                    <a:gs pos="0">
                      <a:srgbClr val="3E76D4"/>
                    </a:gs>
                    <a:gs pos="100000">
                      <a:srgbClr val="C73ECC"/>
                    </a:gs>
                  </a:gsLst>
                  <a:lin ang="2700000" scaled="1"/>
                </a:gradFill>
                <a:latin typeface="+mj-lt"/>
                <a:ea typeface="+mj-ea"/>
                <a:cs typeface="Segoe UI" panose="020B0502040204020203" pitchFamily="34" charset="0"/>
              </a:rPr>
              <a:t>End-user privacy controls</a:t>
            </a:r>
          </a:p>
        </p:txBody>
      </p:sp>
      <p:pic>
        <p:nvPicPr>
          <p:cNvPr id="4" name="Picture 3">
            <a:extLst>
              <a:ext uri="{FF2B5EF4-FFF2-40B4-BE49-F238E27FC236}">
                <a16:creationId xmlns:a16="http://schemas.microsoft.com/office/drawing/2014/main" id="{57C7AA8B-080D-9459-34AF-D0EF5F275DEC}"/>
              </a:ext>
            </a:extLst>
          </p:cNvPr>
          <p:cNvPicPr>
            <a:picLocks noChangeAspect="1"/>
          </p:cNvPicPr>
          <p:nvPr/>
        </p:nvPicPr>
        <p:blipFill>
          <a:blip r:embed="rId2"/>
          <a:stretch>
            <a:fillRect/>
          </a:stretch>
        </p:blipFill>
        <p:spPr>
          <a:xfrm>
            <a:off x="5737513" y="1175214"/>
            <a:ext cx="5590612" cy="4965700"/>
          </a:xfrm>
          <a:prstGeom prst="rect">
            <a:avLst/>
          </a:prstGeom>
          <a:effectLst>
            <a:outerShdw blurRad="292100" dist="139700" dir="2700000" algn="ctr" rotWithShape="0">
              <a:schemeClr val="tx1">
                <a:alpha val="65000"/>
              </a:schemeClr>
            </a:outerShdw>
          </a:effectLst>
        </p:spPr>
      </p:pic>
      <p:sp>
        <p:nvSpPr>
          <p:cNvPr id="5" name="Title 1">
            <a:extLst>
              <a:ext uri="{FF2B5EF4-FFF2-40B4-BE49-F238E27FC236}">
                <a16:creationId xmlns:a16="http://schemas.microsoft.com/office/drawing/2014/main" id="{5E33F209-87A6-42D7-FDA6-ACCE1DD21C9B}"/>
              </a:ext>
            </a:extLst>
          </p:cNvPr>
          <p:cNvSpPr txBox="1">
            <a:spLocks/>
          </p:cNvSpPr>
          <p:nvPr/>
        </p:nvSpPr>
        <p:spPr>
          <a:xfrm>
            <a:off x="588263" y="1674674"/>
            <a:ext cx="4542537" cy="4422749"/>
          </a:xfrm>
          <a:prstGeom prst="rect">
            <a:avLst/>
          </a:prstGeom>
        </p:spPr>
        <p:txBody>
          <a:bodyPr wrap="square">
            <a:spAutoFit/>
          </a:bodyPr>
          <a:lstStyle>
            <a:lvl1pPr algn="l" defTabSz="914400" rtl="0" eaLnBrk="1" latinLnBrk="0" hangingPunct="1">
              <a:lnSpc>
                <a:spcPct val="90000"/>
              </a:lnSpc>
              <a:spcBef>
                <a:spcPct val="0"/>
              </a:spcBef>
              <a:buNone/>
              <a:defRPr sz="3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400">
                <a:solidFill>
                  <a:srgbClr val="000000"/>
                </a:solidFill>
                <a:latin typeface="Segoe UI" panose="020B0502040204020203" pitchFamily="34" charset="0"/>
                <a:cs typeface="Segoe UI" panose="020B0502040204020203" pitchFamily="34" charset="0"/>
              </a:rPr>
              <a:t>Admins can set the default privacy settings using access policies, but end-users have ultimate control over their own skills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Segoe UI" panose="020B0502040204020203" pitchFamily="34" charset="0"/>
              <a:ea typeface="+mj-ea"/>
              <a:cs typeface="Segoe UI" panose="020B0502040204020203" pitchFamily="34" charset="0"/>
            </a:endParaRPr>
          </a:p>
          <a:p>
            <a:pPr marL="342900" marR="0" lvl="0" indent="-34290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sz="1600">
                <a:solidFill>
                  <a:prstClr val="black"/>
                </a:solidFill>
                <a:latin typeface="Segoe UI"/>
                <a:ea typeface="+mn-ea"/>
                <a:cs typeface="+mn-cs"/>
              </a:rPr>
              <a:t>Users can manage their own preferences through the Live Profile Editor settings </a:t>
            </a:r>
          </a:p>
          <a:p>
            <a:pPr marL="342900" marR="0" lvl="0" indent="-34290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sz="1600">
                <a:solidFill>
                  <a:prstClr val="black"/>
                </a:solidFill>
                <a:latin typeface="Segoe UI"/>
                <a:ea typeface="+mn-ea"/>
                <a:cs typeface="+mn-cs"/>
              </a:rPr>
              <a:t>Users can opt-out of AI inferencing suggestions</a:t>
            </a:r>
          </a:p>
          <a:p>
            <a:pPr marL="342900" marR="0" lvl="0" indent="-342900" algn="l" defTabSz="914400" rtl="0" eaLnBrk="1" fontAlgn="auto" latinLnBrk="0" hangingPunct="1">
              <a:lnSpc>
                <a:spcPct val="90000"/>
              </a:lnSpc>
              <a:spcBef>
                <a:spcPct val="0"/>
              </a:spcBef>
              <a:spcAft>
                <a:spcPts val="600"/>
              </a:spcAft>
              <a:buClrTx/>
              <a:buSzTx/>
              <a:buFont typeface="Arial" panose="020B0604020202020204" pitchFamily="34" charset="0"/>
              <a:buChar char="•"/>
              <a:tabLst/>
              <a:defRPr/>
            </a:pPr>
            <a:r>
              <a:rPr lang="en-US" sz="1600">
                <a:solidFill>
                  <a:prstClr val="black"/>
                </a:solidFill>
                <a:latin typeface="Segoe UI"/>
                <a:ea typeface="+mn-ea"/>
                <a:cs typeface="+mn-cs"/>
              </a:rPr>
              <a:t>Users can hide some or all skills on their profile from being shared in other M365 experiences </a:t>
            </a: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lang="en-US" sz="1600">
              <a:solidFill>
                <a:prstClr val="black"/>
              </a:solidFill>
              <a:latin typeface="Segoe UI"/>
              <a:ea typeface="+mn-ea"/>
              <a:cs typeface="+mn-cs"/>
            </a:endParaRPr>
          </a:p>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a:ln>
                <a:noFill/>
              </a:ln>
              <a:solidFill>
                <a:srgbClr val="000000"/>
              </a:solidFill>
              <a:effectLst/>
              <a:uLnTx/>
              <a:uFillTx/>
              <a:latin typeface="Segoe UI" panose="020B0502040204020203" pitchFamily="34" charset="0"/>
              <a:ea typeface="+mj-ea"/>
              <a:cs typeface="Segoe UI" panose="020B0502040204020203" pitchFamily="34" charset="0"/>
            </a:endParaRPr>
          </a:p>
        </p:txBody>
      </p:sp>
    </p:spTree>
    <p:extLst>
      <p:ext uri="{BB962C8B-B14F-4D97-AF65-F5344CB8AC3E}">
        <p14:creationId xmlns:p14="http://schemas.microsoft.com/office/powerpoint/2010/main" val="1304483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83274-0DDD-881A-DD91-3569F72F182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4623263-585B-E930-2D5A-BF8AC5375056}"/>
              </a:ext>
            </a:extLst>
          </p:cNvPr>
          <p:cNvSpPr txBox="1"/>
          <p:nvPr/>
        </p:nvSpPr>
        <p:spPr>
          <a:xfrm>
            <a:off x="1223174" y="2670483"/>
            <a:ext cx="3992118" cy="923330"/>
          </a:xfrm>
          <a:prstGeom prst="rect">
            <a:avLst/>
          </a:prstGeom>
          <a:noFill/>
        </p:spPr>
        <p:txBody>
          <a:bodyPr wrap="none" rtlCol="0">
            <a:spAutoFit/>
          </a:bodyPr>
          <a:lstStyle/>
          <a:p>
            <a:r>
              <a:rPr lang="en-US" sz="5400" b="1">
                <a:solidFill>
                  <a:schemeClr val="tx1">
                    <a:lumMod val="65000"/>
                    <a:lumOff val="35000"/>
                  </a:schemeClr>
                </a:solidFill>
              </a:rPr>
              <a:t>Thank You !</a:t>
            </a:r>
          </a:p>
        </p:txBody>
      </p:sp>
      <p:pic>
        <p:nvPicPr>
          <p:cNvPr id="9" name="Picture 8">
            <a:extLst>
              <a:ext uri="{FF2B5EF4-FFF2-40B4-BE49-F238E27FC236}">
                <a16:creationId xmlns:a16="http://schemas.microsoft.com/office/drawing/2014/main" id="{131FDDC0-D8B1-1149-1830-9FEBF56A1DD1}"/>
              </a:ext>
            </a:extLst>
          </p:cNvPr>
          <p:cNvPicPr>
            <a:picLocks noChangeAspect="1"/>
          </p:cNvPicPr>
          <p:nvPr/>
        </p:nvPicPr>
        <p:blipFill>
          <a:blip r:embed="rId3"/>
          <a:stretch>
            <a:fillRect/>
          </a:stretch>
        </p:blipFill>
        <p:spPr>
          <a:xfrm>
            <a:off x="7561401" y="1938129"/>
            <a:ext cx="2953162" cy="2981741"/>
          </a:xfrm>
          <a:prstGeom prst="rect">
            <a:avLst/>
          </a:prstGeom>
        </p:spPr>
      </p:pic>
    </p:spTree>
    <p:extLst>
      <p:ext uri="{BB962C8B-B14F-4D97-AF65-F5344CB8AC3E}">
        <p14:creationId xmlns:p14="http://schemas.microsoft.com/office/powerpoint/2010/main" val="3992760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37657EB7-0EEE-40C4-1E66-D0A7A36F17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2202" y="152400"/>
            <a:ext cx="2867595" cy="1848165"/>
          </a:xfrm>
          <a:prstGeom prst="rect">
            <a:avLst/>
          </a:prstGeom>
        </p:spPr>
      </p:pic>
      <p:sp>
        <p:nvSpPr>
          <p:cNvPr id="3" name="TextBox 2">
            <a:extLst>
              <a:ext uri="{FF2B5EF4-FFF2-40B4-BE49-F238E27FC236}">
                <a16:creationId xmlns:a16="http://schemas.microsoft.com/office/drawing/2014/main" id="{F7E7EC66-AE70-36CB-DAEB-39CF60F1D017}"/>
              </a:ext>
            </a:extLst>
          </p:cNvPr>
          <p:cNvSpPr txBox="1"/>
          <p:nvPr/>
        </p:nvSpPr>
        <p:spPr>
          <a:xfrm>
            <a:off x="0" y="2185886"/>
            <a:ext cx="12192000" cy="461665"/>
          </a:xfrm>
          <a:prstGeom prst="rect">
            <a:avLst/>
          </a:prstGeom>
          <a:solidFill>
            <a:schemeClr val="bg1">
              <a:lumMod val="85000"/>
            </a:schemeClr>
          </a:solidFill>
        </p:spPr>
        <p:txBody>
          <a:bodyPr wrap="square" rtlCol="0">
            <a:spAutoFit/>
          </a:bodyPr>
          <a:lstStyle/>
          <a:p>
            <a:pPr algn="ctr"/>
            <a:r>
              <a:rPr lang="en-US" sz="2400" b="1"/>
              <a:t>Please thank our sponsors</a:t>
            </a:r>
          </a:p>
        </p:txBody>
      </p:sp>
      <p:pic>
        <p:nvPicPr>
          <p:cNvPr id="4" name="Picture 3" descr="A black background with a black square&#10;&#10;AI-generated content may be incorrect.">
            <a:extLst>
              <a:ext uri="{FF2B5EF4-FFF2-40B4-BE49-F238E27FC236}">
                <a16:creationId xmlns:a16="http://schemas.microsoft.com/office/drawing/2014/main" id="{0B09448D-88EC-E2A1-1678-18D5643E44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5117" y="2872705"/>
            <a:ext cx="3089848" cy="2207034"/>
          </a:xfrm>
          <a:prstGeom prst="rect">
            <a:avLst/>
          </a:prstGeom>
        </p:spPr>
      </p:pic>
      <p:pic>
        <p:nvPicPr>
          <p:cNvPr id="6" name="Picture 5" descr="A black rectangle with blue text&#10;&#10;AI-generated content may be incorrect.">
            <a:extLst>
              <a:ext uri="{FF2B5EF4-FFF2-40B4-BE49-F238E27FC236}">
                <a16:creationId xmlns:a16="http://schemas.microsoft.com/office/drawing/2014/main" id="{95979A45-2F0C-81E4-BAE7-F3CBEF09C480}"/>
              </a:ext>
            </a:extLst>
          </p:cNvPr>
          <p:cNvPicPr>
            <a:picLocks noChangeAspect="1"/>
          </p:cNvPicPr>
          <p:nvPr/>
        </p:nvPicPr>
        <p:blipFill>
          <a:blip r:embed="rId5">
            <a:extLst>
              <a:ext uri="{28A0092B-C50C-407E-A947-70E740481C1C}">
                <a14:useLocalDpi xmlns:a14="http://schemas.microsoft.com/office/drawing/2010/main" val="0"/>
              </a:ext>
            </a:extLst>
          </a:blip>
          <a:srcRect t="30410" b="25524"/>
          <a:stretch>
            <a:fillRect/>
          </a:stretch>
        </p:blipFill>
        <p:spPr>
          <a:xfrm>
            <a:off x="6030272" y="3154999"/>
            <a:ext cx="3649099" cy="1148609"/>
          </a:xfrm>
          <a:prstGeom prst="rect">
            <a:avLst/>
          </a:prstGeom>
        </p:spPr>
      </p:pic>
      <p:pic>
        <p:nvPicPr>
          <p:cNvPr id="7" name="Picture 6" descr="A logo for a company&#10;&#10;AI-generated content may be incorrect.">
            <a:extLst>
              <a:ext uri="{FF2B5EF4-FFF2-40B4-BE49-F238E27FC236}">
                <a16:creationId xmlns:a16="http://schemas.microsoft.com/office/drawing/2014/main" id="{9B5BC06B-3F30-4617-E1D5-F003CFD9178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6215071" y="4366868"/>
            <a:ext cx="3333750" cy="1148609"/>
          </a:xfrm>
          <a:prstGeom prst="rect">
            <a:avLst/>
          </a:prstGeom>
        </p:spPr>
      </p:pic>
      <p:pic>
        <p:nvPicPr>
          <p:cNvPr id="8" name="Picture 7" descr="A red logo with a white background&#10;&#10;AI-generated content may be incorrect.">
            <a:extLst>
              <a:ext uri="{FF2B5EF4-FFF2-40B4-BE49-F238E27FC236}">
                <a16:creationId xmlns:a16="http://schemas.microsoft.com/office/drawing/2014/main" id="{0D456D97-52BE-CC20-3A5D-31781C02CDA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8534400" y="5622242"/>
            <a:ext cx="2590322" cy="983401"/>
          </a:xfrm>
          <a:prstGeom prst="rect">
            <a:avLst/>
          </a:prstGeom>
        </p:spPr>
      </p:pic>
      <p:pic>
        <p:nvPicPr>
          <p:cNvPr id="10" name="Picture 9" descr="A blue circle with white letters&#10;&#10;AI-generated content may be incorrect.">
            <a:extLst>
              <a:ext uri="{FF2B5EF4-FFF2-40B4-BE49-F238E27FC236}">
                <a16:creationId xmlns:a16="http://schemas.microsoft.com/office/drawing/2014/main" id="{AE2831CA-FCEB-7AC1-26D5-7763DDD2FE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13072" y="3143869"/>
            <a:ext cx="2300264" cy="1643046"/>
          </a:xfrm>
          <a:prstGeom prst="rect">
            <a:avLst/>
          </a:prstGeom>
        </p:spPr>
      </p:pic>
      <p:pic>
        <p:nvPicPr>
          <p:cNvPr id="11" name="Picture 10" descr="A logo for a security company&#10;&#10;AI-generated content may be incorrect.">
            <a:extLst>
              <a:ext uri="{FF2B5EF4-FFF2-40B4-BE49-F238E27FC236}">
                <a16:creationId xmlns:a16="http://schemas.microsoft.com/office/drawing/2014/main" id="{5ABAB415-786C-A779-469E-FF11E0C4E5B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6278" y="2697793"/>
            <a:ext cx="3333750" cy="2381250"/>
          </a:xfrm>
          <a:prstGeom prst="rect">
            <a:avLst/>
          </a:prstGeom>
        </p:spPr>
      </p:pic>
      <p:pic>
        <p:nvPicPr>
          <p:cNvPr id="13" name="Picture 12" descr="A logo for a software company&#10;&#10;AI-generated content may be incorrect.">
            <a:extLst>
              <a:ext uri="{FF2B5EF4-FFF2-40B4-BE49-F238E27FC236}">
                <a16:creationId xmlns:a16="http://schemas.microsoft.com/office/drawing/2014/main" id="{C02A24C3-5A92-6E3F-5F0E-6389747D143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16539" y="4956554"/>
            <a:ext cx="2434281" cy="1738772"/>
          </a:xfrm>
          <a:prstGeom prst="rect">
            <a:avLst/>
          </a:prstGeom>
        </p:spPr>
      </p:pic>
      <p:pic>
        <p:nvPicPr>
          <p:cNvPr id="15" name="Picture 14" descr="A logo with a red and black triangle&#10;&#10;AI-generated content may be incorrect.">
            <a:extLst>
              <a:ext uri="{FF2B5EF4-FFF2-40B4-BE49-F238E27FC236}">
                <a16:creationId xmlns:a16="http://schemas.microsoft.com/office/drawing/2014/main" id="{D79A90A1-6AAB-1B29-5A1F-887201884456}"/>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a:xfrm>
            <a:off x="189991" y="4956554"/>
            <a:ext cx="3334216" cy="910846"/>
          </a:xfrm>
          <a:prstGeom prst="rect">
            <a:avLst/>
          </a:prstGeom>
        </p:spPr>
      </p:pic>
    </p:spTree>
    <p:extLst>
      <p:ext uri="{BB962C8B-B14F-4D97-AF65-F5344CB8AC3E}">
        <p14:creationId xmlns:p14="http://schemas.microsoft.com/office/powerpoint/2010/main" val="533982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9714" y="353160"/>
            <a:ext cx="7091300" cy="89858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a:solidFill>
                  <a:srgbClr val="FFFFFF"/>
                </a:solidFill>
                <a:latin typeface="+mj-lt"/>
                <a:ea typeface="+mj-ea"/>
                <a:cs typeface="+mj-cs"/>
              </a:rPr>
              <a:t>Submit session feedback</a:t>
            </a:r>
          </a:p>
        </p:txBody>
      </p:sp>
      <p:pic>
        <p:nvPicPr>
          <p:cNvPr id="9" name="Picture 8" descr="Logo&#10;&#10;Description automatically generated">
            <a:extLst>
              <a:ext uri="{FF2B5EF4-FFF2-40B4-BE49-F238E27FC236}">
                <a16:creationId xmlns:a16="http://schemas.microsoft.com/office/drawing/2014/main" id="{31ED5DB1-2944-3749-8E9B-CD9118665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6896" y="1711734"/>
            <a:ext cx="4439104" cy="2863218"/>
          </a:xfrm>
          <a:prstGeom prst="rect">
            <a:avLst/>
          </a:prstGeom>
        </p:spPr>
      </p:pic>
      <p:pic>
        <p:nvPicPr>
          <p:cNvPr id="3" name="Picture 2" descr="A qr code with a few squares&#10;&#10;AI-generated content may be incorrect.">
            <a:extLst>
              <a:ext uri="{FF2B5EF4-FFF2-40B4-BE49-F238E27FC236}">
                <a16:creationId xmlns:a16="http://schemas.microsoft.com/office/drawing/2014/main" id="{E2B3B0C8-8ED1-0582-BD3A-D865F027FF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808" y="1876120"/>
            <a:ext cx="2802633" cy="2698832"/>
          </a:xfrm>
          <a:prstGeom prst="rect">
            <a:avLst/>
          </a:prstGeom>
        </p:spPr>
      </p:pic>
    </p:spTree>
    <p:extLst>
      <p:ext uri="{BB962C8B-B14F-4D97-AF65-F5344CB8AC3E}">
        <p14:creationId xmlns:p14="http://schemas.microsoft.com/office/powerpoint/2010/main" val="14336387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M365 Copilot Theme">
  <a:themeElements>
    <a:clrScheme name="Copilot pallet">
      <a:dk1>
        <a:sysClr val="windowText" lastClr="000000"/>
      </a:dk1>
      <a:lt1>
        <a:sysClr val="window" lastClr="FFFFFF"/>
      </a:lt1>
      <a:dk2>
        <a:srgbClr val="091F2C"/>
      </a:dk2>
      <a:lt2>
        <a:srgbClr val="F4F3F5"/>
      </a:lt2>
      <a:accent1>
        <a:srgbClr val="C5B4E3"/>
      </a:accent1>
      <a:accent2>
        <a:srgbClr val="8661C5"/>
      </a:accent2>
      <a:accent3>
        <a:srgbClr val="463668"/>
      </a:accent3>
      <a:accent4>
        <a:srgbClr val="0078D4"/>
      </a:accent4>
      <a:accent5>
        <a:srgbClr val="2A446F"/>
      </a:accent5>
      <a:accent6>
        <a:srgbClr val="C03BC4"/>
      </a:accent6>
      <a:hlink>
        <a:srgbClr val="FFA38B"/>
      </a:hlink>
      <a:folHlink>
        <a:srgbClr val="FFE399"/>
      </a:folHlink>
    </a:clrScheme>
    <a:fontScheme name="Segoe UI">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a:themeElements>
    <a:clrScheme name="Viva EXP Studio">
      <a:dk1>
        <a:srgbClr val="000000"/>
      </a:dk1>
      <a:lt1>
        <a:srgbClr val="FFFFFF"/>
      </a:lt1>
      <a:dk2>
        <a:srgbClr val="414141"/>
      </a:dk2>
      <a:lt2>
        <a:srgbClr val="FAFAFA"/>
      </a:lt2>
      <a:accent1>
        <a:srgbClr val="335CCC"/>
      </a:accent1>
      <a:accent2>
        <a:srgbClr val="6993FA"/>
      </a:accent2>
      <a:accent3>
        <a:srgbClr val="9A6FFF"/>
      </a:accent3>
      <a:accent4>
        <a:srgbClr val="74CAEA"/>
      </a:accent4>
      <a:accent5>
        <a:srgbClr val="BC2F32"/>
      </a:accent5>
      <a:accent6>
        <a:srgbClr val="0E700E"/>
      </a:accent6>
      <a:hlink>
        <a:srgbClr val="6993FA"/>
      </a:hlink>
      <a:folHlink>
        <a:srgbClr val="9A6F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iva EXP studio Template" id="{4B096B97-595F-6246-8D8E-4E6E7CE426E5}" vid="{C789192A-4E87-1F48-A360-D7ACDA7D234D}"/>
    </a:ext>
  </a:extLst>
</a:theme>
</file>

<file path=ppt/theme/theme3.xml><?xml version="1.0" encoding="utf-8"?>
<a:theme xmlns:a="http://schemas.openxmlformats.org/drawingml/2006/main" name="LIGHT MODE">
  <a:themeElements>
    <a:clrScheme name="BAR Light">
      <a:dk1>
        <a:srgbClr val="000000"/>
      </a:dk1>
      <a:lt1>
        <a:srgbClr val="FFFFFF"/>
      </a:lt1>
      <a:dk2>
        <a:srgbClr val="091F2E"/>
      </a:dk2>
      <a:lt2>
        <a:srgbClr val="FFF8F3"/>
      </a:lt2>
      <a:accent1>
        <a:srgbClr val="702573"/>
      </a:accent1>
      <a:accent2>
        <a:srgbClr val="BF3AC4"/>
      </a:accent2>
      <a:accent3>
        <a:srgbClr val="FE5B38"/>
      </a:accent3>
      <a:accent4>
        <a:srgbClr val="D59DD7"/>
      </a:accent4>
      <a:accent5>
        <a:srgbClr val="FEE298"/>
      </a:accent5>
      <a:accent6>
        <a:srgbClr val="D7D2CA"/>
      </a:accent6>
      <a:hlink>
        <a:srgbClr val="0077D3"/>
      </a:hlink>
      <a:folHlink>
        <a:srgbClr val="0077D3"/>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custClrLst>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Light Brown">
      <a:srgbClr val="E1D3C7"/>
    </a:custClr>
    <a:custClr name="Brown">
      <a:srgbClr val="BF9474"/>
    </a:custClr>
    <a:custClr name="Dark Brown">
      <a:srgbClr val="5C4738"/>
    </a:custClr>
    <a:custClr name="Light Yellow">
      <a:srgbClr val="FFE399"/>
    </a:custClr>
    <a:custClr name="Yellow">
      <a:srgbClr val="FFB900"/>
    </a:custClr>
    <a:custClr name="Dark Yellow">
      <a:srgbClr val="7F5A1A"/>
    </a:custClr>
    <a:custClr name="Light Orange">
      <a:srgbClr val="FFA38B"/>
    </a:custClr>
    <a:custClr name="Orange">
      <a:srgbClr val="FF5C39"/>
    </a:custClr>
    <a:custClr name="Dark Orange">
      <a:srgbClr val="73391D"/>
    </a:custClr>
    <a:custClr name="Light Red">
      <a:srgbClr val="FFB3BB"/>
    </a:custClr>
    <a:custClr name="Red">
      <a:srgbClr val="F4364C"/>
    </a:custClr>
    <a:custClr name="Dark Red">
      <a:srgbClr val="73262F"/>
    </a:custClr>
    <a:custClr name="Light Magenta">
      <a:srgbClr val="D59ED7"/>
    </a:custClr>
    <a:custClr name="Magenta">
      <a:srgbClr val="C03BC4"/>
    </a:custClr>
    <a:custClr name="Dark Magenta">
      <a:srgbClr val="702573"/>
    </a:custClr>
    <a:custClr name="Light Purple">
      <a:srgbClr val="C5B4E3"/>
    </a:custClr>
    <a:custClr name="Purple">
      <a:srgbClr val="8661C5"/>
    </a:custClr>
    <a:custClr name="Dark Purple">
      <a:srgbClr val="463668"/>
    </a:custClr>
    <a:custClr name="Light Blue">
      <a:srgbClr val="8DC8E8"/>
    </a:custClr>
    <a:custClr name="Blue">
      <a:srgbClr val="0078D4"/>
    </a:custClr>
    <a:custClr name="Dark Blue">
      <a:srgbClr val="2A446F"/>
    </a:custClr>
    <a:custClr name="Light Teal">
      <a:srgbClr val="B9DCD2"/>
    </a:custClr>
    <a:custClr name="Teal">
      <a:srgbClr val="49C5B1"/>
    </a:custClr>
    <a:custClr name="Dark Teal">
      <a:srgbClr val="225B62"/>
    </a:custClr>
    <a:custClr name="Light Green">
      <a:srgbClr val="D4EC8E"/>
    </a:custClr>
    <a:custClr name="Green">
      <a:srgbClr val="8DE971"/>
    </a:custClr>
    <a:custClr name="Dark Green">
      <a:srgbClr val="07641D"/>
    </a:custClr>
    <a:custClr name="Blue Black">
      <a:srgbClr val="091F2C"/>
    </a:custClr>
    <a:custClr name="Pure Black">
      <a:srgbClr val="000000"/>
    </a:custClr>
    <a:custClr name="Brown Black">
      <a:srgbClr val="291817"/>
    </a:custClr>
  </a:custClrLst>
  <a:extLst>
    <a:ext uri="{05A4C25C-085E-4340-85A3-A5531E510DB2}">
      <thm15:themeFamily xmlns:thm15="http://schemas.microsoft.com/office/thememl/2012/main" name="Microsoft_Brand_Template_May2023  -  Read-Only" id="{354821AE-6191-4F47-84CC-51318889153F}" vid="{EBB4C349-3EE2-41B8-A048-F0998BF1AC8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13864B30A27A468845A13EC9E998A1" ma:contentTypeVersion="17" ma:contentTypeDescription="Create a new document." ma:contentTypeScope="" ma:versionID="9c26f3a8d7b224dff328a7f093442099">
  <xsd:schema xmlns:xsd="http://www.w3.org/2001/XMLSchema" xmlns:xs="http://www.w3.org/2001/XMLSchema" xmlns:p="http://schemas.microsoft.com/office/2006/metadata/properties" xmlns:ns1="http://schemas.microsoft.com/sharepoint/v3" xmlns:ns2="7ddac33b-b1a1-4278-b1e4-db96f026c1a5" xmlns:ns3="50b03480-09e6-4a96-af43-7dc7b71d4f9a" targetNamespace="http://schemas.microsoft.com/office/2006/metadata/properties" ma:root="true" ma:fieldsID="ae83cb69514f8d16185f4b2e629d93df" ns1:_="" ns2:_="" ns3:_="">
    <xsd:import namespace="http://schemas.microsoft.com/sharepoint/v3"/>
    <xsd:import namespace="7ddac33b-b1a1-4278-b1e4-db96f026c1a5"/>
    <xsd:import namespace="50b03480-09e6-4a96-af43-7dc7b71d4f9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BillingMetadata" minOccurs="0"/>
                <xsd:element ref="ns1:_ip_UnifiedCompliancePolicyProperties" minOccurs="0"/>
                <xsd:element ref="ns1:_ip_UnifiedCompliancePolicyUIAction" minOccurs="0"/>
                <xsd:element ref="ns2:MediaServiceDateTaken" minOccurs="0"/>
                <xsd:element ref="ns2:MediaServiceGenerationTime" minOccurs="0"/>
                <xsd:element ref="ns2:MediaServiceEventHashCode" minOccurs="0"/>
                <xsd:element ref="ns2:MediaLengthInSeconds" minOccurs="0"/>
                <xsd:element ref="ns2:MediaServiceDocTag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ddac33b-b1a1-4278-b1e4-db96f026c1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BillingMetadata" ma:index="12" nillable="true" ma:displayName="MediaServiceBillingMetadata" ma:hidden="true" ma:internalName="MediaServiceBillingMetadata"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ocTags" ma:index="19" nillable="true" ma:displayName="MediaServiceDocTags" ma:hidden="true" ma:internalName="MediaServiceDocTag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b03480-09e6-4a96-af43-7dc7b71d4f9a"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3a54262e-2142-4724-a004-c7048d992730}" ma:internalName="TaxCatchAll" ma:showField="CatchAllData" ma:web="50b03480-09e6-4a96-af43-7dc7b71d4f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50b03480-09e6-4a96-af43-7dc7b71d4f9a" xsi:nil="true"/>
    <_ip_UnifiedCompliancePolicyProperties xmlns="http://schemas.microsoft.com/sharepoint/v3" xsi:nil="true"/>
    <lcf76f155ced4ddcb4097134ff3c332f xmlns="7ddac33b-b1a1-4278-b1e4-db96f026c1a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364FCFE-1F48-4415-AB31-BDF5C50207F4}">
  <ds:schemaRefs>
    <ds:schemaRef ds:uri="50b03480-09e6-4a96-af43-7dc7b71d4f9a"/>
    <ds:schemaRef ds:uri="7ddac33b-b1a1-4278-b1e4-db96f026c1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09D7153-657A-443E-97F6-F3D68974A397}">
  <ds:schemaRefs>
    <ds:schemaRef ds:uri="http://schemas.microsoft.com/sharepoint/v3/contenttype/forms"/>
  </ds:schemaRefs>
</ds:datastoreItem>
</file>

<file path=customXml/itemProps3.xml><?xml version="1.0" encoding="utf-8"?>
<ds:datastoreItem xmlns:ds="http://schemas.openxmlformats.org/officeDocument/2006/customXml" ds:itemID="{83211DC2-34BD-416E-B7AC-FB547F389C79}">
  <ds:schemaRefs>
    <ds:schemaRef ds:uri="http://purl.org/dc/elements/1.1/"/>
    <ds:schemaRef ds:uri="http://purl.org/dc/terms/"/>
    <ds:schemaRef ds:uri="http://schemas.microsoft.com/sharepoint/v3"/>
    <ds:schemaRef ds:uri="http://purl.org/dc/dcmitype/"/>
    <ds:schemaRef ds:uri="http://schemas.microsoft.com/office/2006/documentManagement/types"/>
    <ds:schemaRef ds:uri="7ddac33b-b1a1-4278-b1e4-db96f026c1a5"/>
    <ds:schemaRef ds:uri="http://schemas.openxmlformats.org/package/2006/metadata/core-properties"/>
    <ds:schemaRef ds:uri="http://schemas.microsoft.com/office/infopath/2007/PartnerControls"/>
    <ds:schemaRef ds:uri="50b03480-09e6-4a96-af43-7dc7b71d4f9a"/>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173</TotalTime>
  <Words>2036</Words>
  <Application>Microsoft Office PowerPoint</Application>
  <PresentationFormat>Widescreen</PresentationFormat>
  <Paragraphs>242</Paragraphs>
  <Slides>28</Slides>
  <Notes>21</Notes>
  <HiddenSlides>0</HiddenSlides>
  <MMClips>2</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28</vt:i4>
      </vt:variant>
    </vt:vector>
  </HeadingPairs>
  <TitlesOfParts>
    <vt:vector size="42" baseType="lpstr">
      <vt:lpstr>Abadi</vt:lpstr>
      <vt:lpstr>Aptos</vt:lpstr>
      <vt:lpstr>Aptos Display</vt:lpstr>
      <vt:lpstr>Arial</vt:lpstr>
      <vt:lpstr>Calibri</vt:lpstr>
      <vt:lpstr>Segoe Sans Display</vt:lpstr>
      <vt:lpstr>Segoe Sans Display Semibold</vt:lpstr>
      <vt:lpstr>Segoe Sans Text</vt:lpstr>
      <vt:lpstr>Segoe UI</vt:lpstr>
      <vt:lpstr>Segoe UI Semibold</vt:lpstr>
      <vt:lpstr>Wingdings</vt:lpstr>
      <vt:lpstr>M365 Copilot Theme</vt:lpstr>
      <vt:lpstr>Content</vt:lpstr>
      <vt:lpstr>LIGHT MODE</vt:lpstr>
      <vt:lpstr>Engineering People Skills</vt:lpstr>
      <vt:lpstr>Speaker</vt:lpstr>
      <vt:lpstr>Agenda</vt:lpstr>
      <vt:lpstr>Questions...</vt:lpstr>
      <vt:lpstr>Enabling the frontier firm</vt:lpstr>
      <vt:lpstr>Introducing: People Skills</vt:lpstr>
      <vt:lpstr>Capabilities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Accuracy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Harsha Sridharan</cp:lastModifiedBy>
  <cp:revision>2</cp:revision>
  <dcterms:created xsi:type="dcterms:W3CDTF">2025-02-17T18:37:17Z</dcterms:created>
  <dcterms:modified xsi:type="dcterms:W3CDTF">2025-09-17T23:54:56Z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0x0101001B13864B30A27A468845A13EC9E998A1</vt:lpwstr>
  </property>
  <property fmtid="{D5CDD505-2E9C-101B-9397-08002B2CF9AE}" pid="3" name="MediaServiceImageTags">
    <vt:lpwstr/>
  </property>
</Properties>
</file>